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</p:sldIdLst>
  <p:sldSz cx="9144000" cy="6858000" type="screen4x3"/>
  <p:notesSz cx="704532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Dallas%20Hodge\My%20Documents\Fall%202013\ERAU-14%20CAP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RAU-14%20CAP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Altitude Flight</a:t>
            </a:r>
            <a:r>
              <a:rPr lang="en-US" baseline="0" dirty="0"/>
              <a:t> Profile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Data!$J$2</c:f>
              <c:strCache>
                <c:ptCount val="1"/>
                <c:pt idx="0">
                  <c:v>Altitude (ft)</c:v>
                </c:pt>
              </c:strCache>
            </c:strRef>
          </c:tx>
          <c:marker>
            <c:symbol val="none"/>
          </c:marker>
          <c:cat>
            <c:numRef>
              <c:f>Data!$H$3:$H$5004</c:f>
              <c:numCache>
                <c:formatCode>0.0000</c:formatCode>
                <c:ptCount val="5002"/>
                <c:pt idx="0">
                  <c:v>0</c:v>
                </c:pt>
                <c:pt idx="1">
                  <c:v>5.5555555555555566E-4</c:v>
                </c:pt>
                <c:pt idx="2">
                  <c:v>1.111111111111115E-3</c:v>
                </c:pt>
                <c:pt idx="3">
                  <c:v>1.666666666666672E-3</c:v>
                </c:pt>
                <c:pt idx="4">
                  <c:v>2.2222222222222296E-3</c:v>
                </c:pt>
                <c:pt idx="5">
                  <c:v>2.7777777777777978E-3</c:v>
                </c:pt>
                <c:pt idx="6">
                  <c:v>3.3333333333333401E-3</c:v>
                </c:pt>
                <c:pt idx="7">
                  <c:v>3.8888888888888892E-3</c:v>
                </c:pt>
                <c:pt idx="8">
                  <c:v>4.4444444444444531E-3</c:v>
                </c:pt>
                <c:pt idx="9">
                  <c:v>5.0000000000000122E-3</c:v>
                </c:pt>
                <c:pt idx="10">
                  <c:v>5.5555555555555558E-3</c:v>
                </c:pt>
                <c:pt idx="11">
                  <c:v>6.1111111111111149E-3</c:v>
                </c:pt>
                <c:pt idx="12">
                  <c:v>6.6666666666666749E-3</c:v>
                </c:pt>
                <c:pt idx="13">
                  <c:v>7.2222222222222444E-3</c:v>
                </c:pt>
                <c:pt idx="14">
                  <c:v>7.7777777777777923E-3</c:v>
                </c:pt>
                <c:pt idx="15">
                  <c:v>8.333333333333354E-3</c:v>
                </c:pt>
                <c:pt idx="16">
                  <c:v>8.888888888888927E-3</c:v>
                </c:pt>
                <c:pt idx="17">
                  <c:v>9.4444444444444567E-3</c:v>
                </c:pt>
                <c:pt idx="18">
                  <c:v>1.0000000000000012E-2</c:v>
                </c:pt>
                <c:pt idx="19">
                  <c:v>1.0555555555555568E-2</c:v>
                </c:pt>
                <c:pt idx="20">
                  <c:v>1.1111111111111146E-2</c:v>
                </c:pt>
                <c:pt idx="21">
                  <c:v>1.1666666666666702E-2</c:v>
                </c:pt>
                <c:pt idx="22">
                  <c:v>1.2222222222222223E-2</c:v>
                </c:pt>
                <c:pt idx="23">
                  <c:v>1.2777777777777785E-2</c:v>
                </c:pt>
                <c:pt idx="24">
                  <c:v>1.3333333333333341E-2</c:v>
                </c:pt>
                <c:pt idx="25">
                  <c:v>1.3888888888888944E-2</c:v>
                </c:pt>
                <c:pt idx="26">
                  <c:v>1.4444444444444446E-2</c:v>
                </c:pt>
                <c:pt idx="27">
                  <c:v>1.4999999999999998E-2</c:v>
                </c:pt>
                <c:pt idx="28">
                  <c:v>1.5555555555555588E-2</c:v>
                </c:pt>
                <c:pt idx="29">
                  <c:v>1.6111111111111152E-2</c:v>
                </c:pt>
                <c:pt idx="30">
                  <c:v>1.6666666666666712E-2</c:v>
                </c:pt>
                <c:pt idx="31">
                  <c:v>1.7222222222222239E-2</c:v>
                </c:pt>
                <c:pt idx="32">
                  <c:v>1.7777777777777795E-2</c:v>
                </c:pt>
                <c:pt idx="33">
                  <c:v>1.8333333333333347E-2</c:v>
                </c:pt>
                <c:pt idx="34">
                  <c:v>1.8888888888888948E-2</c:v>
                </c:pt>
                <c:pt idx="35">
                  <c:v>1.9444444444444445E-2</c:v>
                </c:pt>
                <c:pt idx="36">
                  <c:v>2.0000000000000025E-2</c:v>
                </c:pt>
                <c:pt idx="37">
                  <c:v>2.0555555555555556E-2</c:v>
                </c:pt>
                <c:pt idx="38">
                  <c:v>2.1111111111111195E-2</c:v>
                </c:pt>
                <c:pt idx="39">
                  <c:v>2.1666666666666681E-2</c:v>
                </c:pt>
                <c:pt idx="40">
                  <c:v>2.2222222222222289E-2</c:v>
                </c:pt>
                <c:pt idx="41">
                  <c:v>2.2777777777777945E-2</c:v>
                </c:pt>
                <c:pt idx="42">
                  <c:v>2.3333333333333352E-2</c:v>
                </c:pt>
                <c:pt idx="43">
                  <c:v>2.3888888888888887E-2</c:v>
                </c:pt>
                <c:pt idx="44">
                  <c:v>2.4444444444444446E-2</c:v>
                </c:pt>
                <c:pt idx="45">
                  <c:v>2.5000000000000022E-2</c:v>
                </c:pt>
                <c:pt idx="46">
                  <c:v>2.5555555555555602E-2</c:v>
                </c:pt>
                <c:pt idx="47">
                  <c:v>2.6111111111111203E-2</c:v>
                </c:pt>
                <c:pt idx="48">
                  <c:v>2.6666666666666682E-2</c:v>
                </c:pt>
                <c:pt idx="49">
                  <c:v>2.7222222222222293E-2</c:v>
                </c:pt>
                <c:pt idx="50">
                  <c:v>2.7777777777777943E-2</c:v>
                </c:pt>
                <c:pt idx="51">
                  <c:v>2.8333333333333353E-2</c:v>
                </c:pt>
                <c:pt idx="52">
                  <c:v>2.8888888888888888E-2</c:v>
                </c:pt>
                <c:pt idx="53">
                  <c:v>2.9444444444444464E-2</c:v>
                </c:pt>
                <c:pt idx="54">
                  <c:v>3.0000000000000034E-2</c:v>
                </c:pt>
                <c:pt idx="55">
                  <c:v>3.0555555555555593E-2</c:v>
                </c:pt>
                <c:pt idx="56">
                  <c:v>3.11111111111112E-2</c:v>
                </c:pt>
                <c:pt idx="57">
                  <c:v>3.166666666666669E-2</c:v>
                </c:pt>
                <c:pt idx="58">
                  <c:v>3.2222222222222284E-2</c:v>
                </c:pt>
                <c:pt idx="59">
                  <c:v>3.2777777777777968E-2</c:v>
                </c:pt>
                <c:pt idx="60">
                  <c:v>3.3333333333333375E-2</c:v>
                </c:pt>
                <c:pt idx="61">
                  <c:v>3.3888888888888885E-2</c:v>
                </c:pt>
                <c:pt idx="62">
                  <c:v>3.4444444444444451E-2</c:v>
                </c:pt>
                <c:pt idx="63">
                  <c:v>3.5000000000000059E-2</c:v>
                </c:pt>
                <c:pt idx="64">
                  <c:v>3.555555555555559E-2</c:v>
                </c:pt>
                <c:pt idx="65">
                  <c:v>3.6111111111111205E-2</c:v>
                </c:pt>
                <c:pt idx="66">
                  <c:v>3.6666666666666715E-2</c:v>
                </c:pt>
                <c:pt idx="67">
                  <c:v>3.7222222222222316E-2</c:v>
                </c:pt>
                <c:pt idx="68">
                  <c:v>3.7777777777777979E-2</c:v>
                </c:pt>
                <c:pt idx="69">
                  <c:v>3.8333333333333372E-2</c:v>
                </c:pt>
                <c:pt idx="70">
                  <c:v>3.888888888888889E-2</c:v>
                </c:pt>
                <c:pt idx="71">
                  <c:v>3.9444444444444456E-2</c:v>
                </c:pt>
                <c:pt idx="72">
                  <c:v>4.0000000000000049E-2</c:v>
                </c:pt>
                <c:pt idx="73">
                  <c:v>4.05555555555554E-2</c:v>
                </c:pt>
                <c:pt idx="74">
                  <c:v>4.1111111111111112E-2</c:v>
                </c:pt>
                <c:pt idx="75">
                  <c:v>4.1666666666666692E-2</c:v>
                </c:pt>
                <c:pt idx="76">
                  <c:v>4.2222222222222335E-2</c:v>
                </c:pt>
                <c:pt idx="77">
                  <c:v>4.2777777777777783E-2</c:v>
                </c:pt>
                <c:pt idx="78">
                  <c:v>4.3333333333333578E-2</c:v>
                </c:pt>
                <c:pt idx="79">
                  <c:v>4.3888888888888887E-2</c:v>
                </c:pt>
                <c:pt idx="80">
                  <c:v>4.4444444444444543E-2</c:v>
                </c:pt>
                <c:pt idx="81">
                  <c:v>4.5000000000000033E-2</c:v>
                </c:pt>
                <c:pt idx="82">
                  <c:v>4.5555555555555446E-2</c:v>
                </c:pt>
                <c:pt idx="83">
                  <c:v>4.6111111111111124E-2</c:v>
                </c:pt>
                <c:pt idx="84">
                  <c:v>4.6666666666666703E-2</c:v>
                </c:pt>
                <c:pt idx="85">
                  <c:v>4.722222222222236E-2</c:v>
                </c:pt>
                <c:pt idx="86">
                  <c:v>4.7777777777777794E-2</c:v>
                </c:pt>
                <c:pt idx="87">
                  <c:v>4.8333333333333568E-2</c:v>
                </c:pt>
                <c:pt idx="88">
                  <c:v>4.8888888888888891E-2</c:v>
                </c:pt>
                <c:pt idx="89">
                  <c:v>4.9444444444444534E-2</c:v>
                </c:pt>
                <c:pt idx="90">
                  <c:v>5.0000000000000044E-2</c:v>
                </c:pt>
                <c:pt idx="91">
                  <c:v>5.0555555555555465E-2</c:v>
                </c:pt>
                <c:pt idx="92">
                  <c:v>5.1111111111111114E-2</c:v>
                </c:pt>
                <c:pt idx="93">
                  <c:v>5.1666666666666694E-2</c:v>
                </c:pt>
                <c:pt idx="94">
                  <c:v>5.2222222222222392E-2</c:v>
                </c:pt>
                <c:pt idx="95">
                  <c:v>5.2777777777777812E-2</c:v>
                </c:pt>
                <c:pt idx="96">
                  <c:v>5.3333333333333587E-2</c:v>
                </c:pt>
                <c:pt idx="97">
                  <c:v>5.3888888888888896E-2</c:v>
                </c:pt>
                <c:pt idx="98">
                  <c:v>5.4444444444444538E-2</c:v>
                </c:pt>
                <c:pt idx="99">
                  <c:v>5.5000000000000042E-2</c:v>
                </c:pt>
                <c:pt idx="100">
                  <c:v>5.5555555555555455E-2</c:v>
                </c:pt>
                <c:pt idx="101">
                  <c:v>5.6111111111111132E-2</c:v>
                </c:pt>
                <c:pt idx="102">
                  <c:v>5.6666666666666712E-2</c:v>
                </c:pt>
                <c:pt idx="103">
                  <c:v>5.7222222222222369E-2</c:v>
                </c:pt>
                <c:pt idx="104">
                  <c:v>5.7777777777777803E-2</c:v>
                </c:pt>
                <c:pt idx="105">
                  <c:v>5.8333333333333577E-2</c:v>
                </c:pt>
                <c:pt idx="106">
                  <c:v>5.8888888888888893E-2</c:v>
                </c:pt>
                <c:pt idx="107">
                  <c:v>5.9444444444444543E-2</c:v>
                </c:pt>
                <c:pt idx="108">
                  <c:v>6.0000000000000081E-2</c:v>
                </c:pt>
                <c:pt idx="109">
                  <c:v>6.0555555555555446E-2</c:v>
                </c:pt>
                <c:pt idx="110">
                  <c:v>6.1111111111111151E-2</c:v>
                </c:pt>
                <c:pt idx="111">
                  <c:v>6.1666666666666724E-2</c:v>
                </c:pt>
                <c:pt idx="112">
                  <c:v>6.2222222222222401E-2</c:v>
                </c:pt>
                <c:pt idx="113">
                  <c:v>6.2777777777777793E-2</c:v>
                </c:pt>
                <c:pt idx="114">
                  <c:v>6.3333333333333575E-2</c:v>
                </c:pt>
                <c:pt idx="115">
                  <c:v>6.3888888888888884E-2</c:v>
                </c:pt>
                <c:pt idx="116">
                  <c:v>6.4444444444444582E-2</c:v>
                </c:pt>
                <c:pt idx="117">
                  <c:v>6.5000000000000072E-2</c:v>
                </c:pt>
                <c:pt idx="118">
                  <c:v>6.5555555555555547E-2</c:v>
                </c:pt>
                <c:pt idx="119">
                  <c:v>6.6111111111111134E-2</c:v>
                </c:pt>
                <c:pt idx="120">
                  <c:v>6.6666666666666693E-2</c:v>
                </c:pt>
                <c:pt idx="121">
                  <c:v>6.7222222222222364E-2</c:v>
                </c:pt>
                <c:pt idx="122">
                  <c:v>6.7777777777777784E-2</c:v>
                </c:pt>
                <c:pt idx="123">
                  <c:v>6.8333333333333593E-2</c:v>
                </c:pt>
                <c:pt idx="124">
                  <c:v>6.8888888888888902E-2</c:v>
                </c:pt>
                <c:pt idx="125">
                  <c:v>6.9444444444444572E-2</c:v>
                </c:pt>
                <c:pt idx="126">
                  <c:v>7.0000000000000034E-2</c:v>
                </c:pt>
                <c:pt idx="127">
                  <c:v>7.0555555555555496E-2</c:v>
                </c:pt>
                <c:pt idx="128">
                  <c:v>7.111111111111118E-2</c:v>
                </c:pt>
                <c:pt idx="129">
                  <c:v>7.1666666666666726E-2</c:v>
                </c:pt>
                <c:pt idx="130">
                  <c:v>7.2222222222222424E-2</c:v>
                </c:pt>
                <c:pt idx="131">
                  <c:v>7.2777777777777802E-2</c:v>
                </c:pt>
                <c:pt idx="132">
                  <c:v>7.3333333333333611E-2</c:v>
                </c:pt>
                <c:pt idx="133">
                  <c:v>7.3888888888888893E-2</c:v>
                </c:pt>
                <c:pt idx="134">
                  <c:v>7.4444444444444563E-2</c:v>
                </c:pt>
                <c:pt idx="135">
                  <c:v>7.500000000000008E-2</c:v>
                </c:pt>
                <c:pt idx="136">
                  <c:v>7.5555555555555556E-2</c:v>
                </c:pt>
                <c:pt idx="137">
                  <c:v>7.6111111111111199E-2</c:v>
                </c:pt>
                <c:pt idx="138">
                  <c:v>7.6666666666666744E-2</c:v>
                </c:pt>
                <c:pt idx="139">
                  <c:v>7.7222222222222359E-2</c:v>
                </c:pt>
                <c:pt idx="140">
                  <c:v>7.7777777777777821E-2</c:v>
                </c:pt>
                <c:pt idx="141">
                  <c:v>7.8333333333333643E-2</c:v>
                </c:pt>
                <c:pt idx="142">
                  <c:v>7.8888888888888911E-2</c:v>
                </c:pt>
                <c:pt idx="143">
                  <c:v>7.9444444444444554E-2</c:v>
                </c:pt>
                <c:pt idx="144">
                  <c:v>8.0000000000000099E-2</c:v>
                </c:pt>
                <c:pt idx="145">
                  <c:v>8.0555555555555922E-2</c:v>
                </c:pt>
                <c:pt idx="146">
                  <c:v>8.1111111111110759E-2</c:v>
                </c:pt>
                <c:pt idx="147">
                  <c:v>8.1666666666667082E-2</c:v>
                </c:pt>
                <c:pt idx="148">
                  <c:v>8.2222222222222224E-2</c:v>
                </c:pt>
                <c:pt idx="149">
                  <c:v>8.2777777777777783E-2</c:v>
                </c:pt>
                <c:pt idx="150">
                  <c:v>8.3333333333333454E-2</c:v>
                </c:pt>
                <c:pt idx="151">
                  <c:v>8.3888888888889221E-2</c:v>
                </c:pt>
                <c:pt idx="152">
                  <c:v>8.44444444444446E-2</c:v>
                </c:pt>
                <c:pt idx="153">
                  <c:v>8.5000000000000048E-2</c:v>
                </c:pt>
                <c:pt idx="154">
                  <c:v>8.5555555555555954E-2</c:v>
                </c:pt>
                <c:pt idx="155">
                  <c:v>8.6111111111110847E-2</c:v>
                </c:pt>
                <c:pt idx="156">
                  <c:v>8.6666666666667128E-2</c:v>
                </c:pt>
                <c:pt idx="157">
                  <c:v>8.7222222222222243E-2</c:v>
                </c:pt>
                <c:pt idx="158">
                  <c:v>8.7777777777777719E-2</c:v>
                </c:pt>
                <c:pt idx="159">
                  <c:v>8.8333333333333416E-2</c:v>
                </c:pt>
                <c:pt idx="160">
                  <c:v>8.8888888888889239E-2</c:v>
                </c:pt>
                <c:pt idx="161">
                  <c:v>8.9444444444444562E-2</c:v>
                </c:pt>
                <c:pt idx="162">
                  <c:v>9.0000000000000066E-2</c:v>
                </c:pt>
                <c:pt idx="163">
                  <c:v>9.0555555555555972E-2</c:v>
                </c:pt>
                <c:pt idx="164">
                  <c:v>9.1111111111110865E-2</c:v>
                </c:pt>
                <c:pt idx="165">
                  <c:v>9.1666666666667077E-2</c:v>
                </c:pt>
                <c:pt idx="166">
                  <c:v>9.2222222222222247E-2</c:v>
                </c:pt>
                <c:pt idx="167">
                  <c:v>9.2777777777777709E-2</c:v>
                </c:pt>
                <c:pt idx="168">
                  <c:v>9.3333333333333532E-2</c:v>
                </c:pt>
                <c:pt idx="169">
                  <c:v>9.3888888888889119E-2</c:v>
                </c:pt>
                <c:pt idx="170">
                  <c:v>9.4444444444444567E-2</c:v>
                </c:pt>
                <c:pt idx="171">
                  <c:v>9.5000000000000154E-2</c:v>
                </c:pt>
                <c:pt idx="172">
                  <c:v>9.5555555555556046E-2</c:v>
                </c:pt>
                <c:pt idx="173">
                  <c:v>9.6111111111110981E-2</c:v>
                </c:pt>
                <c:pt idx="174">
                  <c:v>9.6666666666667081E-2</c:v>
                </c:pt>
                <c:pt idx="175">
                  <c:v>9.7222222222222265E-2</c:v>
                </c:pt>
                <c:pt idx="176">
                  <c:v>9.7777777777777783E-2</c:v>
                </c:pt>
                <c:pt idx="177">
                  <c:v>9.8333333333333481E-2</c:v>
                </c:pt>
                <c:pt idx="178">
                  <c:v>9.888888888888922E-2</c:v>
                </c:pt>
                <c:pt idx="179">
                  <c:v>9.9444444444444599E-2</c:v>
                </c:pt>
                <c:pt idx="180">
                  <c:v>0.1</c:v>
                </c:pt>
                <c:pt idx="181">
                  <c:v>0.10055555555555556</c:v>
                </c:pt>
                <c:pt idx="182">
                  <c:v>0.10111111111111112</c:v>
                </c:pt>
                <c:pt idx="183">
                  <c:v>0.10166666666666672</c:v>
                </c:pt>
                <c:pt idx="184">
                  <c:v>0.10222222222222267</c:v>
                </c:pt>
                <c:pt idx="185">
                  <c:v>0.10277777777777777</c:v>
                </c:pt>
                <c:pt idx="186">
                  <c:v>0.10333333333333333</c:v>
                </c:pt>
                <c:pt idx="187">
                  <c:v>0.10388888888888888</c:v>
                </c:pt>
                <c:pt idx="188">
                  <c:v>0.10444444444444446</c:v>
                </c:pt>
                <c:pt idx="189">
                  <c:v>0.10500000000000002</c:v>
                </c:pt>
                <c:pt idx="190">
                  <c:v>0.10555555555555562</c:v>
                </c:pt>
                <c:pt idx="191">
                  <c:v>0.10611111111111129</c:v>
                </c:pt>
                <c:pt idx="192">
                  <c:v>0.10666666666666694</c:v>
                </c:pt>
                <c:pt idx="193">
                  <c:v>0.10722222222222272</c:v>
                </c:pt>
                <c:pt idx="194">
                  <c:v>0.10777777777777779</c:v>
                </c:pt>
                <c:pt idx="195">
                  <c:v>0.10833333333333336</c:v>
                </c:pt>
                <c:pt idx="196">
                  <c:v>0.10888888888888888</c:v>
                </c:pt>
                <c:pt idx="197">
                  <c:v>0.10944444444444452</c:v>
                </c:pt>
                <c:pt idx="198">
                  <c:v>0.11000000000000004</c:v>
                </c:pt>
                <c:pt idx="199">
                  <c:v>0.1105555555555556</c:v>
                </c:pt>
                <c:pt idx="200">
                  <c:v>0.11111111111111116</c:v>
                </c:pt>
                <c:pt idx="201">
                  <c:v>0.11166666666666673</c:v>
                </c:pt>
                <c:pt idx="202">
                  <c:v>0.11222222222222265</c:v>
                </c:pt>
                <c:pt idx="203">
                  <c:v>0.11277777777777788</c:v>
                </c:pt>
                <c:pt idx="204">
                  <c:v>0.11333333333333337</c:v>
                </c:pt>
                <c:pt idx="205">
                  <c:v>0.11388888888888885</c:v>
                </c:pt>
                <c:pt idx="206">
                  <c:v>0.1144444444444445</c:v>
                </c:pt>
                <c:pt idx="207">
                  <c:v>0.11500000000000006</c:v>
                </c:pt>
                <c:pt idx="208">
                  <c:v>0.11555555555555563</c:v>
                </c:pt>
                <c:pt idx="209">
                  <c:v>0.11611111111111122</c:v>
                </c:pt>
                <c:pt idx="210">
                  <c:v>0.11666666666666688</c:v>
                </c:pt>
                <c:pt idx="211">
                  <c:v>0.11722222222222273</c:v>
                </c:pt>
                <c:pt idx="212">
                  <c:v>0.11777777777777784</c:v>
                </c:pt>
                <c:pt idx="213">
                  <c:v>0.11833333333333339</c:v>
                </c:pt>
                <c:pt idx="214">
                  <c:v>0.11888888888888888</c:v>
                </c:pt>
                <c:pt idx="215">
                  <c:v>0.11944444444444453</c:v>
                </c:pt>
                <c:pt idx="216">
                  <c:v>0.12000000000000002</c:v>
                </c:pt>
                <c:pt idx="217">
                  <c:v>0.12055555555555562</c:v>
                </c:pt>
                <c:pt idx="218">
                  <c:v>0.12111111111111122</c:v>
                </c:pt>
                <c:pt idx="219">
                  <c:v>0.12166666666666694</c:v>
                </c:pt>
                <c:pt idx="220">
                  <c:v>0.12222222222222272</c:v>
                </c:pt>
                <c:pt idx="221">
                  <c:v>0.12277777777777779</c:v>
                </c:pt>
                <c:pt idx="222">
                  <c:v>0.12333333333333336</c:v>
                </c:pt>
                <c:pt idx="223">
                  <c:v>0.1238888888888889</c:v>
                </c:pt>
                <c:pt idx="224">
                  <c:v>0.12444444444444452</c:v>
                </c:pt>
                <c:pt idx="225">
                  <c:v>0.125</c:v>
                </c:pt>
                <c:pt idx="226">
                  <c:v>0.12555555555555517</c:v>
                </c:pt>
                <c:pt idx="227">
                  <c:v>0.1261111111111112</c:v>
                </c:pt>
                <c:pt idx="228">
                  <c:v>0.12666666666666668</c:v>
                </c:pt>
                <c:pt idx="229">
                  <c:v>0.12722222222222221</c:v>
                </c:pt>
                <c:pt idx="230">
                  <c:v>0.12777777777777777</c:v>
                </c:pt>
                <c:pt idx="231">
                  <c:v>0.12833333333333341</c:v>
                </c:pt>
                <c:pt idx="232">
                  <c:v>0.12888888888888889</c:v>
                </c:pt>
                <c:pt idx="233">
                  <c:v>0.12944444444444525</c:v>
                </c:pt>
                <c:pt idx="234">
                  <c:v>0.13</c:v>
                </c:pt>
                <c:pt idx="235">
                  <c:v>0.13055555555555537</c:v>
                </c:pt>
                <c:pt idx="236">
                  <c:v>0.13111111111111121</c:v>
                </c:pt>
                <c:pt idx="237">
                  <c:v>0.13166666666666665</c:v>
                </c:pt>
                <c:pt idx="238">
                  <c:v>0.13222222222222221</c:v>
                </c:pt>
                <c:pt idx="239">
                  <c:v>0.13277777777777777</c:v>
                </c:pt>
                <c:pt idx="240">
                  <c:v>0.13333333333333341</c:v>
                </c:pt>
                <c:pt idx="241">
                  <c:v>0.13388888888888889</c:v>
                </c:pt>
                <c:pt idx="242">
                  <c:v>0.13444444444444531</c:v>
                </c:pt>
                <c:pt idx="243">
                  <c:v>0.13500000000000001</c:v>
                </c:pt>
                <c:pt idx="244">
                  <c:v>0.13555555555555557</c:v>
                </c:pt>
                <c:pt idx="245">
                  <c:v>0.13611111111111121</c:v>
                </c:pt>
                <c:pt idx="246">
                  <c:v>0.13666666666666666</c:v>
                </c:pt>
                <c:pt idx="247">
                  <c:v>0.13722222222222241</c:v>
                </c:pt>
                <c:pt idx="248">
                  <c:v>0.13777777777777778</c:v>
                </c:pt>
                <c:pt idx="249">
                  <c:v>0.13833333333333375</c:v>
                </c:pt>
                <c:pt idx="250">
                  <c:v>0.1388888888888889</c:v>
                </c:pt>
                <c:pt idx="251">
                  <c:v>0.13944444444444531</c:v>
                </c:pt>
                <c:pt idx="252">
                  <c:v>0.14000000000000001</c:v>
                </c:pt>
                <c:pt idx="253">
                  <c:v>0.14055555555555552</c:v>
                </c:pt>
                <c:pt idx="254">
                  <c:v>0.14111111111111121</c:v>
                </c:pt>
                <c:pt idx="255">
                  <c:v>0.14166666666666666</c:v>
                </c:pt>
                <c:pt idx="256">
                  <c:v>0.14222222222222244</c:v>
                </c:pt>
                <c:pt idx="257">
                  <c:v>0.14277777777777778</c:v>
                </c:pt>
                <c:pt idx="258">
                  <c:v>0.14333333333333381</c:v>
                </c:pt>
                <c:pt idx="259">
                  <c:v>0.1438888888888889</c:v>
                </c:pt>
                <c:pt idx="260">
                  <c:v>0.14444444444444535</c:v>
                </c:pt>
                <c:pt idx="261">
                  <c:v>0.14500000000000021</c:v>
                </c:pt>
                <c:pt idx="262">
                  <c:v>0.14555555555555555</c:v>
                </c:pt>
                <c:pt idx="263">
                  <c:v>0.14611111111111141</c:v>
                </c:pt>
                <c:pt idx="264">
                  <c:v>0.1466666666666667</c:v>
                </c:pt>
                <c:pt idx="265">
                  <c:v>0.14722222222222267</c:v>
                </c:pt>
                <c:pt idx="266">
                  <c:v>0.14777777777777779</c:v>
                </c:pt>
                <c:pt idx="267">
                  <c:v>0.14833333333333387</c:v>
                </c:pt>
                <c:pt idx="268">
                  <c:v>0.1488888888888889</c:v>
                </c:pt>
                <c:pt idx="269">
                  <c:v>0.14944444444444543</c:v>
                </c:pt>
                <c:pt idx="270">
                  <c:v>0.15000000000000024</c:v>
                </c:pt>
                <c:pt idx="271">
                  <c:v>0.15055555555555555</c:v>
                </c:pt>
                <c:pt idx="272">
                  <c:v>0.15111111111111153</c:v>
                </c:pt>
                <c:pt idx="273">
                  <c:v>0.1516666666666667</c:v>
                </c:pt>
                <c:pt idx="274">
                  <c:v>0.15222222222222268</c:v>
                </c:pt>
                <c:pt idx="275">
                  <c:v>0.15277777777777779</c:v>
                </c:pt>
                <c:pt idx="276">
                  <c:v>0.15333333333333396</c:v>
                </c:pt>
                <c:pt idx="277">
                  <c:v>0.15388888888888891</c:v>
                </c:pt>
                <c:pt idx="278">
                  <c:v>0.15444444444444555</c:v>
                </c:pt>
                <c:pt idx="279">
                  <c:v>0.15500000000000042</c:v>
                </c:pt>
                <c:pt idx="280">
                  <c:v>0.15555555555555556</c:v>
                </c:pt>
                <c:pt idx="281">
                  <c:v>0.15611111111111159</c:v>
                </c:pt>
                <c:pt idx="282">
                  <c:v>0.1566666666666667</c:v>
                </c:pt>
                <c:pt idx="283">
                  <c:v>0.15722222222222276</c:v>
                </c:pt>
                <c:pt idx="284">
                  <c:v>0.15777777777777779</c:v>
                </c:pt>
                <c:pt idx="285">
                  <c:v>0.15833333333333396</c:v>
                </c:pt>
                <c:pt idx="286">
                  <c:v>0.15888888888888891</c:v>
                </c:pt>
                <c:pt idx="287">
                  <c:v>0.15944444444444558</c:v>
                </c:pt>
                <c:pt idx="288">
                  <c:v>0.16000000000000009</c:v>
                </c:pt>
                <c:pt idx="289">
                  <c:v>0.16055555555555537</c:v>
                </c:pt>
                <c:pt idx="290">
                  <c:v>0.16111111111111129</c:v>
                </c:pt>
                <c:pt idx="291">
                  <c:v>0.16166666666666668</c:v>
                </c:pt>
                <c:pt idx="292">
                  <c:v>0.16222222222222235</c:v>
                </c:pt>
                <c:pt idx="293">
                  <c:v>0.16277777777777785</c:v>
                </c:pt>
                <c:pt idx="294">
                  <c:v>0.16333333333333355</c:v>
                </c:pt>
                <c:pt idx="295">
                  <c:v>0.16388888888888897</c:v>
                </c:pt>
                <c:pt idx="296">
                  <c:v>0.16444444444444534</c:v>
                </c:pt>
                <c:pt idx="297">
                  <c:v>0.16500000000000009</c:v>
                </c:pt>
                <c:pt idx="298">
                  <c:v>0.16555555555555557</c:v>
                </c:pt>
                <c:pt idx="299">
                  <c:v>0.16611111111111129</c:v>
                </c:pt>
                <c:pt idx="300">
                  <c:v>0.16666666666666669</c:v>
                </c:pt>
                <c:pt idx="301">
                  <c:v>0.16722222222222249</c:v>
                </c:pt>
                <c:pt idx="302">
                  <c:v>0.16777777777777786</c:v>
                </c:pt>
                <c:pt idx="303">
                  <c:v>0.16833333333333383</c:v>
                </c:pt>
                <c:pt idx="304">
                  <c:v>0.16888888888888898</c:v>
                </c:pt>
                <c:pt idx="305">
                  <c:v>0.16944444444444537</c:v>
                </c:pt>
                <c:pt idx="306">
                  <c:v>0.17</c:v>
                </c:pt>
                <c:pt idx="307">
                  <c:v>0.17055555555555552</c:v>
                </c:pt>
                <c:pt idx="308">
                  <c:v>0.17111111111111121</c:v>
                </c:pt>
                <c:pt idx="309">
                  <c:v>0.17166666666666666</c:v>
                </c:pt>
                <c:pt idx="310">
                  <c:v>0.17222222222222244</c:v>
                </c:pt>
                <c:pt idx="311">
                  <c:v>0.17277777777777778</c:v>
                </c:pt>
                <c:pt idx="312">
                  <c:v>0.17333333333333381</c:v>
                </c:pt>
                <c:pt idx="313">
                  <c:v>0.1738888888888889</c:v>
                </c:pt>
                <c:pt idx="314">
                  <c:v>0.1744444444444454</c:v>
                </c:pt>
                <c:pt idx="315">
                  <c:v>0.17500000000000004</c:v>
                </c:pt>
                <c:pt idx="316">
                  <c:v>0.17555555555555555</c:v>
                </c:pt>
                <c:pt idx="317">
                  <c:v>0.17611111111111141</c:v>
                </c:pt>
                <c:pt idx="318">
                  <c:v>0.17666666666666669</c:v>
                </c:pt>
                <c:pt idx="319">
                  <c:v>0.17722222222222261</c:v>
                </c:pt>
                <c:pt idx="320">
                  <c:v>0.17777777777777778</c:v>
                </c:pt>
                <c:pt idx="321">
                  <c:v>0.17833333333333387</c:v>
                </c:pt>
                <c:pt idx="322">
                  <c:v>0.1788888888888889</c:v>
                </c:pt>
                <c:pt idx="323">
                  <c:v>0.17944444444444543</c:v>
                </c:pt>
                <c:pt idx="324">
                  <c:v>0.18000000000000024</c:v>
                </c:pt>
                <c:pt idx="325">
                  <c:v>0.18055555555555555</c:v>
                </c:pt>
                <c:pt idx="326">
                  <c:v>0.18111111111111144</c:v>
                </c:pt>
                <c:pt idx="327">
                  <c:v>0.1816666666666667</c:v>
                </c:pt>
                <c:pt idx="328">
                  <c:v>0.18222222222222267</c:v>
                </c:pt>
                <c:pt idx="329">
                  <c:v>0.18277777777777779</c:v>
                </c:pt>
                <c:pt idx="330">
                  <c:v>0.18333333333333388</c:v>
                </c:pt>
                <c:pt idx="331">
                  <c:v>0.18388888888888891</c:v>
                </c:pt>
                <c:pt idx="332">
                  <c:v>0.18444444444444555</c:v>
                </c:pt>
                <c:pt idx="333">
                  <c:v>0.18500000000000039</c:v>
                </c:pt>
                <c:pt idx="334">
                  <c:v>0.18555555555555556</c:v>
                </c:pt>
                <c:pt idx="335">
                  <c:v>0.18611111111111159</c:v>
                </c:pt>
                <c:pt idx="336">
                  <c:v>0.1866666666666667</c:v>
                </c:pt>
                <c:pt idx="337">
                  <c:v>0.18722222222222276</c:v>
                </c:pt>
                <c:pt idx="338">
                  <c:v>0.18777777777777779</c:v>
                </c:pt>
                <c:pt idx="339">
                  <c:v>0.18833333333333396</c:v>
                </c:pt>
                <c:pt idx="340">
                  <c:v>0.18888888888888891</c:v>
                </c:pt>
                <c:pt idx="341">
                  <c:v>0.18944444444444555</c:v>
                </c:pt>
                <c:pt idx="342">
                  <c:v>0.19000000000000009</c:v>
                </c:pt>
                <c:pt idx="343">
                  <c:v>0.19055555555555537</c:v>
                </c:pt>
                <c:pt idx="344">
                  <c:v>0.19111111111111129</c:v>
                </c:pt>
                <c:pt idx="345">
                  <c:v>0.19166666666666668</c:v>
                </c:pt>
                <c:pt idx="346">
                  <c:v>0.19222222222222235</c:v>
                </c:pt>
                <c:pt idx="347">
                  <c:v>0.19277777777777785</c:v>
                </c:pt>
                <c:pt idx="348">
                  <c:v>0.19333333333333355</c:v>
                </c:pt>
                <c:pt idx="349">
                  <c:v>0.19388888888888892</c:v>
                </c:pt>
                <c:pt idx="350">
                  <c:v>0.19444444444444534</c:v>
                </c:pt>
                <c:pt idx="351">
                  <c:v>0.19500000000000009</c:v>
                </c:pt>
                <c:pt idx="352">
                  <c:v>0.19555555555555557</c:v>
                </c:pt>
                <c:pt idx="353">
                  <c:v>0.19611111111111129</c:v>
                </c:pt>
                <c:pt idx="354">
                  <c:v>0.19666666666666668</c:v>
                </c:pt>
                <c:pt idx="355">
                  <c:v>0.19722222222222249</c:v>
                </c:pt>
                <c:pt idx="356">
                  <c:v>0.19777777777777786</c:v>
                </c:pt>
                <c:pt idx="357">
                  <c:v>0.19833333333333378</c:v>
                </c:pt>
                <c:pt idx="358">
                  <c:v>0.19888888888888898</c:v>
                </c:pt>
                <c:pt idx="359">
                  <c:v>0.19944444444444537</c:v>
                </c:pt>
                <c:pt idx="360">
                  <c:v>0.2</c:v>
                </c:pt>
                <c:pt idx="361">
                  <c:v>0.20055555555555538</c:v>
                </c:pt>
                <c:pt idx="362">
                  <c:v>0.20111111111111121</c:v>
                </c:pt>
                <c:pt idx="363">
                  <c:v>0.20166666666666666</c:v>
                </c:pt>
                <c:pt idx="364">
                  <c:v>0.20222222222222241</c:v>
                </c:pt>
                <c:pt idx="365">
                  <c:v>0.20277777777777778</c:v>
                </c:pt>
                <c:pt idx="366">
                  <c:v>0.20333333333333381</c:v>
                </c:pt>
                <c:pt idx="367">
                  <c:v>0.2038888888888889</c:v>
                </c:pt>
                <c:pt idx="368">
                  <c:v>0.20444444444444534</c:v>
                </c:pt>
                <c:pt idx="369">
                  <c:v>0.20500000000000004</c:v>
                </c:pt>
                <c:pt idx="370">
                  <c:v>0.20555555555555555</c:v>
                </c:pt>
                <c:pt idx="371">
                  <c:v>0.20611111111111124</c:v>
                </c:pt>
                <c:pt idx="372">
                  <c:v>0.20666666666666669</c:v>
                </c:pt>
                <c:pt idx="373">
                  <c:v>0.20722222222222261</c:v>
                </c:pt>
                <c:pt idx="374">
                  <c:v>0.20777777777777778</c:v>
                </c:pt>
                <c:pt idx="375">
                  <c:v>0.20833333333333381</c:v>
                </c:pt>
                <c:pt idx="376">
                  <c:v>0.2088888888888889</c:v>
                </c:pt>
                <c:pt idx="377">
                  <c:v>0.20944444444444543</c:v>
                </c:pt>
                <c:pt idx="378">
                  <c:v>0.21000000000000021</c:v>
                </c:pt>
                <c:pt idx="379">
                  <c:v>0.21055555555555555</c:v>
                </c:pt>
                <c:pt idx="380">
                  <c:v>0.21111111111111144</c:v>
                </c:pt>
                <c:pt idx="381">
                  <c:v>0.2116666666666667</c:v>
                </c:pt>
                <c:pt idx="382">
                  <c:v>0.21222222222222267</c:v>
                </c:pt>
                <c:pt idx="383">
                  <c:v>0.21277777777777779</c:v>
                </c:pt>
                <c:pt idx="384">
                  <c:v>0.21333333333333387</c:v>
                </c:pt>
                <c:pt idx="385">
                  <c:v>0.21388888888888891</c:v>
                </c:pt>
                <c:pt idx="386">
                  <c:v>0.21444444444444549</c:v>
                </c:pt>
                <c:pt idx="387">
                  <c:v>0.21500000000000039</c:v>
                </c:pt>
                <c:pt idx="388">
                  <c:v>0.21555555555555556</c:v>
                </c:pt>
                <c:pt idx="389">
                  <c:v>0.21611111111111153</c:v>
                </c:pt>
                <c:pt idx="390">
                  <c:v>0.2166666666666667</c:v>
                </c:pt>
                <c:pt idx="391">
                  <c:v>0.21722222222222276</c:v>
                </c:pt>
                <c:pt idx="392">
                  <c:v>0.21777777777777776</c:v>
                </c:pt>
                <c:pt idx="393">
                  <c:v>0.21833333333333396</c:v>
                </c:pt>
                <c:pt idx="394">
                  <c:v>0.21888888888888891</c:v>
                </c:pt>
                <c:pt idx="395">
                  <c:v>0.21944444444444555</c:v>
                </c:pt>
                <c:pt idx="396">
                  <c:v>0.22000000000000008</c:v>
                </c:pt>
                <c:pt idx="397">
                  <c:v>0.22055555555555537</c:v>
                </c:pt>
                <c:pt idx="398">
                  <c:v>0.22111111111111129</c:v>
                </c:pt>
                <c:pt idx="399">
                  <c:v>0.22166666666666668</c:v>
                </c:pt>
                <c:pt idx="400">
                  <c:v>0.22222222222222235</c:v>
                </c:pt>
                <c:pt idx="401">
                  <c:v>0.22277777777777785</c:v>
                </c:pt>
                <c:pt idx="402">
                  <c:v>0.22333333333333355</c:v>
                </c:pt>
                <c:pt idx="403">
                  <c:v>0.22388888888888892</c:v>
                </c:pt>
                <c:pt idx="404">
                  <c:v>0.22444444444444533</c:v>
                </c:pt>
                <c:pt idx="405">
                  <c:v>0.22500000000000009</c:v>
                </c:pt>
                <c:pt idx="406">
                  <c:v>0.22555555555555537</c:v>
                </c:pt>
                <c:pt idx="407">
                  <c:v>0.22611111111111129</c:v>
                </c:pt>
                <c:pt idx="408">
                  <c:v>0.22666666666666668</c:v>
                </c:pt>
                <c:pt idx="409">
                  <c:v>0.22722222222222235</c:v>
                </c:pt>
                <c:pt idx="410">
                  <c:v>0.22777777777777786</c:v>
                </c:pt>
                <c:pt idx="411">
                  <c:v>0.22833333333333378</c:v>
                </c:pt>
                <c:pt idx="412">
                  <c:v>0.22888888888888897</c:v>
                </c:pt>
                <c:pt idx="413">
                  <c:v>0.22944444444444537</c:v>
                </c:pt>
                <c:pt idx="414">
                  <c:v>0.23</c:v>
                </c:pt>
                <c:pt idx="415">
                  <c:v>0.23055555555555557</c:v>
                </c:pt>
                <c:pt idx="416">
                  <c:v>0.23111111111111121</c:v>
                </c:pt>
                <c:pt idx="417">
                  <c:v>0.23166666666666666</c:v>
                </c:pt>
                <c:pt idx="418">
                  <c:v>0.23222222222222241</c:v>
                </c:pt>
                <c:pt idx="419">
                  <c:v>0.23277777777777778</c:v>
                </c:pt>
                <c:pt idx="420">
                  <c:v>0.23333333333333375</c:v>
                </c:pt>
                <c:pt idx="421">
                  <c:v>0.2338888888888889</c:v>
                </c:pt>
                <c:pt idx="422">
                  <c:v>0.23444444444444534</c:v>
                </c:pt>
                <c:pt idx="423">
                  <c:v>0.23500000000000001</c:v>
                </c:pt>
                <c:pt idx="424">
                  <c:v>0.23555555555555555</c:v>
                </c:pt>
                <c:pt idx="425">
                  <c:v>0.23611111111111124</c:v>
                </c:pt>
                <c:pt idx="426">
                  <c:v>0.23666666666666666</c:v>
                </c:pt>
                <c:pt idx="427">
                  <c:v>0.23722222222222261</c:v>
                </c:pt>
                <c:pt idx="428">
                  <c:v>0.23777777777777778</c:v>
                </c:pt>
                <c:pt idx="429">
                  <c:v>0.23833333333333381</c:v>
                </c:pt>
                <c:pt idx="430">
                  <c:v>0.2388888888888889</c:v>
                </c:pt>
                <c:pt idx="431">
                  <c:v>0.2394444444444454</c:v>
                </c:pt>
                <c:pt idx="432">
                  <c:v>0.24000000000000021</c:v>
                </c:pt>
                <c:pt idx="433">
                  <c:v>0.24055555555555555</c:v>
                </c:pt>
                <c:pt idx="434">
                  <c:v>0.24111111111111141</c:v>
                </c:pt>
                <c:pt idx="435">
                  <c:v>0.2416666666666667</c:v>
                </c:pt>
                <c:pt idx="436">
                  <c:v>0.24222222222222267</c:v>
                </c:pt>
                <c:pt idx="437">
                  <c:v>0.24277777777777779</c:v>
                </c:pt>
                <c:pt idx="438">
                  <c:v>0.24333333333333387</c:v>
                </c:pt>
                <c:pt idx="439">
                  <c:v>0.24388888888888891</c:v>
                </c:pt>
                <c:pt idx="440">
                  <c:v>0.24444444444444544</c:v>
                </c:pt>
                <c:pt idx="441">
                  <c:v>0.24500000000000038</c:v>
                </c:pt>
                <c:pt idx="442">
                  <c:v>0.24555555555555555</c:v>
                </c:pt>
                <c:pt idx="443">
                  <c:v>0.24611111111111153</c:v>
                </c:pt>
                <c:pt idx="444">
                  <c:v>0.2466666666666667</c:v>
                </c:pt>
                <c:pt idx="445">
                  <c:v>0.24722222222222276</c:v>
                </c:pt>
                <c:pt idx="446">
                  <c:v>0.24777777777777779</c:v>
                </c:pt>
                <c:pt idx="447">
                  <c:v>0.24833333333333396</c:v>
                </c:pt>
                <c:pt idx="448">
                  <c:v>0.24888888888888891</c:v>
                </c:pt>
                <c:pt idx="449">
                  <c:v>0.24944444444444555</c:v>
                </c:pt>
                <c:pt idx="450">
                  <c:v>0.25</c:v>
                </c:pt>
                <c:pt idx="451">
                  <c:v>0.25055555555555553</c:v>
                </c:pt>
                <c:pt idx="452">
                  <c:v>0.25111111111111079</c:v>
                </c:pt>
                <c:pt idx="453">
                  <c:v>0.25166666666666682</c:v>
                </c:pt>
                <c:pt idx="454">
                  <c:v>0.25222222222222235</c:v>
                </c:pt>
                <c:pt idx="455">
                  <c:v>0.25277777777777782</c:v>
                </c:pt>
                <c:pt idx="456">
                  <c:v>0.25333333333333324</c:v>
                </c:pt>
                <c:pt idx="457">
                  <c:v>0.25388888888889044</c:v>
                </c:pt>
                <c:pt idx="458">
                  <c:v>0.25444444444444442</c:v>
                </c:pt>
                <c:pt idx="459">
                  <c:v>0.255</c:v>
                </c:pt>
                <c:pt idx="460">
                  <c:v>0.25555555555555554</c:v>
                </c:pt>
                <c:pt idx="461">
                  <c:v>0.25611111111111079</c:v>
                </c:pt>
                <c:pt idx="462">
                  <c:v>0.25666666666666682</c:v>
                </c:pt>
                <c:pt idx="463">
                  <c:v>0.2572222222222223</c:v>
                </c:pt>
                <c:pt idx="464">
                  <c:v>0.25777777777777788</c:v>
                </c:pt>
                <c:pt idx="465">
                  <c:v>0.25833333333333325</c:v>
                </c:pt>
                <c:pt idx="466">
                  <c:v>0.25888888888889044</c:v>
                </c:pt>
                <c:pt idx="467">
                  <c:v>0.25944444444444442</c:v>
                </c:pt>
                <c:pt idx="468">
                  <c:v>0.26</c:v>
                </c:pt>
                <c:pt idx="469">
                  <c:v>0.26055555555555554</c:v>
                </c:pt>
                <c:pt idx="470">
                  <c:v>0.26111111111111113</c:v>
                </c:pt>
                <c:pt idx="471">
                  <c:v>0.26166666666666688</c:v>
                </c:pt>
                <c:pt idx="472">
                  <c:v>0.2622222222222223</c:v>
                </c:pt>
                <c:pt idx="473">
                  <c:v>0.26277777777777855</c:v>
                </c:pt>
                <c:pt idx="474">
                  <c:v>0.26333333333333325</c:v>
                </c:pt>
                <c:pt idx="475">
                  <c:v>0.26388888888889062</c:v>
                </c:pt>
                <c:pt idx="476">
                  <c:v>0.26444444444444448</c:v>
                </c:pt>
                <c:pt idx="477">
                  <c:v>0.26500000000000001</c:v>
                </c:pt>
                <c:pt idx="478">
                  <c:v>0.26555555555555554</c:v>
                </c:pt>
                <c:pt idx="479">
                  <c:v>0.26611111111111113</c:v>
                </c:pt>
                <c:pt idx="480">
                  <c:v>0.26666666666666738</c:v>
                </c:pt>
                <c:pt idx="481">
                  <c:v>0.26722222222222231</c:v>
                </c:pt>
                <c:pt idx="482">
                  <c:v>0.26777777777777861</c:v>
                </c:pt>
                <c:pt idx="483">
                  <c:v>0.26833333333333326</c:v>
                </c:pt>
                <c:pt idx="484">
                  <c:v>0.26888888888889062</c:v>
                </c:pt>
                <c:pt idx="485">
                  <c:v>0.26944444444444482</c:v>
                </c:pt>
                <c:pt idx="486">
                  <c:v>0.27</c:v>
                </c:pt>
                <c:pt idx="487">
                  <c:v>0.27055555555555555</c:v>
                </c:pt>
                <c:pt idx="488">
                  <c:v>0.27111111111111114</c:v>
                </c:pt>
                <c:pt idx="489">
                  <c:v>0.27166666666666744</c:v>
                </c:pt>
                <c:pt idx="490">
                  <c:v>0.27222222222222231</c:v>
                </c:pt>
                <c:pt idx="491">
                  <c:v>0.27277777777777867</c:v>
                </c:pt>
                <c:pt idx="492">
                  <c:v>0.27333333333333326</c:v>
                </c:pt>
                <c:pt idx="493">
                  <c:v>0.27388888888889068</c:v>
                </c:pt>
                <c:pt idx="494">
                  <c:v>0.27444444444444482</c:v>
                </c:pt>
                <c:pt idx="495">
                  <c:v>0.27500000000000002</c:v>
                </c:pt>
                <c:pt idx="496">
                  <c:v>0.27555555555555555</c:v>
                </c:pt>
                <c:pt idx="497">
                  <c:v>0.27611111111111103</c:v>
                </c:pt>
                <c:pt idx="498">
                  <c:v>0.27666666666666756</c:v>
                </c:pt>
                <c:pt idx="499">
                  <c:v>0.27722222222222231</c:v>
                </c:pt>
                <c:pt idx="500">
                  <c:v>0.27777777777777868</c:v>
                </c:pt>
                <c:pt idx="501">
                  <c:v>0.27833333333333327</c:v>
                </c:pt>
                <c:pt idx="502">
                  <c:v>0.27888888888889063</c:v>
                </c:pt>
                <c:pt idx="503">
                  <c:v>0.27944444444444488</c:v>
                </c:pt>
                <c:pt idx="504">
                  <c:v>0.28000000000000008</c:v>
                </c:pt>
                <c:pt idx="505">
                  <c:v>0.28055555555555556</c:v>
                </c:pt>
                <c:pt idx="506">
                  <c:v>0.28111111111111109</c:v>
                </c:pt>
                <c:pt idx="507">
                  <c:v>0.28166666666666756</c:v>
                </c:pt>
                <c:pt idx="508">
                  <c:v>0.28222222222222232</c:v>
                </c:pt>
                <c:pt idx="509">
                  <c:v>0.28277777777777885</c:v>
                </c:pt>
                <c:pt idx="510">
                  <c:v>0.28333333333333333</c:v>
                </c:pt>
                <c:pt idx="511">
                  <c:v>0.28388888888889063</c:v>
                </c:pt>
                <c:pt idx="512">
                  <c:v>0.28444444444444522</c:v>
                </c:pt>
                <c:pt idx="513">
                  <c:v>0.28500000000000031</c:v>
                </c:pt>
                <c:pt idx="514">
                  <c:v>0.28555555555555556</c:v>
                </c:pt>
                <c:pt idx="515">
                  <c:v>0.28611111111111109</c:v>
                </c:pt>
                <c:pt idx="516">
                  <c:v>0.28666666666666757</c:v>
                </c:pt>
                <c:pt idx="517">
                  <c:v>0.28722222222222232</c:v>
                </c:pt>
                <c:pt idx="518">
                  <c:v>0.28777777777777874</c:v>
                </c:pt>
                <c:pt idx="519">
                  <c:v>0.28833333333333333</c:v>
                </c:pt>
                <c:pt idx="520">
                  <c:v>0.28888888888889058</c:v>
                </c:pt>
                <c:pt idx="521">
                  <c:v>0.28944444444444534</c:v>
                </c:pt>
                <c:pt idx="522">
                  <c:v>0.29000000000000031</c:v>
                </c:pt>
                <c:pt idx="523">
                  <c:v>0.29055555555555557</c:v>
                </c:pt>
                <c:pt idx="524">
                  <c:v>0.2911111111111111</c:v>
                </c:pt>
                <c:pt idx="525">
                  <c:v>0.29166666666666763</c:v>
                </c:pt>
                <c:pt idx="526">
                  <c:v>0.29222222222222238</c:v>
                </c:pt>
                <c:pt idx="527">
                  <c:v>0.29277777777777891</c:v>
                </c:pt>
                <c:pt idx="528">
                  <c:v>0.29333333333333333</c:v>
                </c:pt>
                <c:pt idx="529">
                  <c:v>0.29388888888889086</c:v>
                </c:pt>
                <c:pt idx="530">
                  <c:v>0.29444444444444534</c:v>
                </c:pt>
                <c:pt idx="531">
                  <c:v>0.29500000000000032</c:v>
                </c:pt>
                <c:pt idx="532">
                  <c:v>0.29555555555555557</c:v>
                </c:pt>
                <c:pt idx="533">
                  <c:v>0.2961111111111111</c:v>
                </c:pt>
                <c:pt idx="534">
                  <c:v>0.29666666666666763</c:v>
                </c:pt>
                <c:pt idx="535">
                  <c:v>0.297222222222223</c:v>
                </c:pt>
                <c:pt idx="536">
                  <c:v>0.29777777777777892</c:v>
                </c:pt>
                <c:pt idx="537">
                  <c:v>0.29833333333333334</c:v>
                </c:pt>
                <c:pt idx="538">
                  <c:v>0.29888888888889098</c:v>
                </c:pt>
                <c:pt idx="539">
                  <c:v>0.29944444444444535</c:v>
                </c:pt>
                <c:pt idx="540">
                  <c:v>0.30000000000000032</c:v>
                </c:pt>
                <c:pt idx="541">
                  <c:v>0.30055555555555558</c:v>
                </c:pt>
                <c:pt idx="542">
                  <c:v>0.30111111111111111</c:v>
                </c:pt>
                <c:pt idx="543">
                  <c:v>0.30166666666666786</c:v>
                </c:pt>
                <c:pt idx="544">
                  <c:v>0.30222222222222311</c:v>
                </c:pt>
                <c:pt idx="545">
                  <c:v>0.30277777777777892</c:v>
                </c:pt>
                <c:pt idx="546">
                  <c:v>0.30333333333333334</c:v>
                </c:pt>
                <c:pt idx="547">
                  <c:v>0.3038888888888911</c:v>
                </c:pt>
                <c:pt idx="548">
                  <c:v>0.30444444444444546</c:v>
                </c:pt>
                <c:pt idx="549">
                  <c:v>0.30500000000000038</c:v>
                </c:pt>
                <c:pt idx="550">
                  <c:v>0.30555555555555558</c:v>
                </c:pt>
                <c:pt idx="551">
                  <c:v>0.30611111111111111</c:v>
                </c:pt>
                <c:pt idx="552">
                  <c:v>0.30666666666666786</c:v>
                </c:pt>
                <c:pt idx="553">
                  <c:v>0.30722222222222312</c:v>
                </c:pt>
                <c:pt idx="554">
                  <c:v>0.30777777777777915</c:v>
                </c:pt>
                <c:pt idx="555">
                  <c:v>0.30833333333333335</c:v>
                </c:pt>
                <c:pt idx="556">
                  <c:v>0.3088888888888911</c:v>
                </c:pt>
                <c:pt idx="557">
                  <c:v>0.30944444444444547</c:v>
                </c:pt>
                <c:pt idx="558">
                  <c:v>0.31000000000000077</c:v>
                </c:pt>
                <c:pt idx="559">
                  <c:v>0.31055555555555558</c:v>
                </c:pt>
                <c:pt idx="560">
                  <c:v>0.31111111111111112</c:v>
                </c:pt>
                <c:pt idx="561">
                  <c:v>0.31166666666666787</c:v>
                </c:pt>
                <c:pt idx="562">
                  <c:v>0.31222222222222312</c:v>
                </c:pt>
                <c:pt idx="563">
                  <c:v>0.31277777777777915</c:v>
                </c:pt>
                <c:pt idx="564">
                  <c:v>0.31333333333333335</c:v>
                </c:pt>
                <c:pt idx="565">
                  <c:v>0.31388888888889116</c:v>
                </c:pt>
                <c:pt idx="566">
                  <c:v>0.31444444444444564</c:v>
                </c:pt>
                <c:pt idx="567">
                  <c:v>0.31500000000000078</c:v>
                </c:pt>
                <c:pt idx="568">
                  <c:v>0.31555555555555581</c:v>
                </c:pt>
                <c:pt idx="569">
                  <c:v>0.31611111111111112</c:v>
                </c:pt>
                <c:pt idx="570">
                  <c:v>0.31666666666666804</c:v>
                </c:pt>
                <c:pt idx="571">
                  <c:v>0.31722222222222324</c:v>
                </c:pt>
                <c:pt idx="572">
                  <c:v>0.31777777777777916</c:v>
                </c:pt>
                <c:pt idx="573">
                  <c:v>0.31833333333333336</c:v>
                </c:pt>
                <c:pt idx="574">
                  <c:v>0.31888888888889122</c:v>
                </c:pt>
                <c:pt idx="575">
                  <c:v>0.31944444444444553</c:v>
                </c:pt>
                <c:pt idx="576">
                  <c:v>0.32000000000000089</c:v>
                </c:pt>
                <c:pt idx="577">
                  <c:v>0.32055555555555582</c:v>
                </c:pt>
                <c:pt idx="578">
                  <c:v>0.32111111111111112</c:v>
                </c:pt>
                <c:pt idx="579">
                  <c:v>0.32166666666666804</c:v>
                </c:pt>
                <c:pt idx="580">
                  <c:v>0.32222222222222324</c:v>
                </c:pt>
                <c:pt idx="581">
                  <c:v>0.32277777777777927</c:v>
                </c:pt>
                <c:pt idx="582">
                  <c:v>0.32333333333333331</c:v>
                </c:pt>
                <c:pt idx="583">
                  <c:v>0.32388888888889128</c:v>
                </c:pt>
                <c:pt idx="584">
                  <c:v>0.32444444444444553</c:v>
                </c:pt>
                <c:pt idx="585">
                  <c:v>0.3250000000000009</c:v>
                </c:pt>
                <c:pt idx="586">
                  <c:v>0.32555555555555582</c:v>
                </c:pt>
                <c:pt idx="587">
                  <c:v>0.32611111111111118</c:v>
                </c:pt>
                <c:pt idx="588">
                  <c:v>0.32666666666666805</c:v>
                </c:pt>
                <c:pt idx="589">
                  <c:v>0.32722222222222336</c:v>
                </c:pt>
                <c:pt idx="590">
                  <c:v>0.32777777777777933</c:v>
                </c:pt>
                <c:pt idx="591">
                  <c:v>0.32833333333333331</c:v>
                </c:pt>
                <c:pt idx="592">
                  <c:v>0.32888888888889134</c:v>
                </c:pt>
                <c:pt idx="593">
                  <c:v>0.32944444444444587</c:v>
                </c:pt>
                <c:pt idx="594">
                  <c:v>0.33000000000000101</c:v>
                </c:pt>
                <c:pt idx="595">
                  <c:v>0.33055555555555582</c:v>
                </c:pt>
                <c:pt idx="596">
                  <c:v>0.3311111111111113</c:v>
                </c:pt>
                <c:pt idx="597">
                  <c:v>0.33166666666666822</c:v>
                </c:pt>
                <c:pt idx="598">
                  <c:v>0.33222222222222336</c:v>
                </c:pt>
                <c:pt idx="599">
                  <c:v>0.3327777777777795</c:v>
                </c:pt>
                <c:pt idx="600">
                  <c:v>0.33333333333333331</c:v>
                </c:pt>
                <c:pt idx="601">
                  <c:v>0.33388888888889134</c:v>
                </c:pt>
                <c:pt idx="602">
                  <c:v>0.33444444444444588</c:v>
                </c:pt>
                <c:pt idx="603">
                  <c:v>0.33500000000000102</c:v>
                </c:pt>
                <c:pt idx="604">
                  <c:v>0.33555555555555588</c:v>
                </c:pt>
                <c:pt idx="605">
                  <c:v>0.3361111111111113</c:v>
                </c:pt>
                <c:pt idx="606">
                  <c:v>0.33666666666666822</c:v>
                </c:pt>
                <c:pt idx="607">
                  <c:v>0.33722222222222337</c:v>
                </c:pt>
                <c:pt idx="608">
                  <c:v>0.33777777777777956</c:v>
                </c:pt>
                <c:pt idx="609">
                  <c:v>0.33833333333333332</c:v>
                </c:pt>
                <c:pt idx="610">
                  <c:v>0.33888888888889135</c:v>
                </c:pt>
                <c:pt idx="611">
                  <c:v>0.33944444444444588</c:v>
                </c:pt>
                <c:pt idx="612">
                  <c:v>0.3400000000000003</c:v>
                </c:pt>
                <c:pt idx="613">
                  <c:v>0.34055555555555572</c:v>
                </c:pt>
                <c:pt idx="614">
                  <c:v>0.34111111111111125</c:v>
                </c:pt>
                <c:pt idx="615">
                  <c:v>0.34166666666666773</c:v>
                </c:pt>
                <c:pt idx="616">
                  <c:v>0.34222222222222259</c:v>
                </c:pt>
                <c:pt idx="617">
                  <c:v>0.34277777777777901</c:v>
                </c:pt>
                <c:pt idx="618">
                  <c:v>0.34333333333333327</c:v>
                </c:pt>
                <c:pt idx="619">
                  <c:v>0.34388888888889085</c:v>
                </c:pt>
                <c:pt idx="620">
                  <c:v>0.34444444444444539</c:v>
                </c:pt>
                <c:pt idx="621">
                  <c:v>0.34500000000000042</c:v>
                </c:pt>
                <c:pt idx="622">
                  <c:v>0.34555555555555578</c:v>
                </c:pt>
                <c:pt idx="623">
                  <c:v>0.34611111111111126</c:v>
                </c:pt>
                <c:pt idx="624">
                  <c:v>0.34666666666666773</c:v>
                </c:pt>
                <c:pt idx="625">
                  <c:v>0.3472222222222226</c:v>
                </c:pt>
                <c:pt idx="626">
                  <c:v>0.34777777777777885</c:v>
                </c:pt>
                <c:pt idx="627">
                  <c:v>0.34833333333333333</c:v>
                </c:pt>
                <c:pt idx="628">
                  <c:v>0.34888888888889097</c:v>
                </c:pt>
                <c:pt idx="629">
                  <c:v>0.34944444444444539</c:v>
                </c:pt>
                <c:pt idx="630">
                  <c:v>0.35000000000000031</c:v>
                </c:pt>
                <c:pt idx="631">
                  <c:v>0.35055555555555556</c:v>
                </c:pt>
                <c:pt idx="632">
                  <c:v>0.3511111111111111</c:v>
                </c:pt>
                <c:pt idx="633">
                  <c:v>0.35166666666666763</c:v>
                </c:pt>
                <c:pt idx="634">
                  <c:v>0.35222222222222238</c:v>
                </c:pt>
                <c:pt idx="635">
                  <c:v>0.35277777777777874</c:v>
                </c:pt>
                <c:pt idx="636">
                  <c:v>0.35333333333333333</c:v>
                </c:pt>
                <c:pt idx="637">
                  <c:v>0.35388888888889086</c:v>
                </c:pt>
                <c:pt idx="638">
                  <c:v>0.35444444444444534</c:v>
                </c:pt>
                <c:pt idx="639">
                  <c:v>0.35500000000000032</c:v>
                </c:pt>
                <c:pt idx="640">
                  <c:v>0.35555555555555557</c:v>
                </c:pt>
                <c:pt idx="641">
                  <c:v>0.3561111111111111</c:v>
                </c:pt>
                <c:pt idx="642">
                  <c:v>0.35666666666666763</c:v>
                </c:pt>
                <c:pt idx="643">
                  <c:v>0.35722222222222288</c:v>
                </c:pt>
                <c:pt idx="644">
                  <c:v>0.35777777777777892</c:v>
                </c:pt>
                <c:pt idx="645">
                  <c:v>0.35833333333333334</c:v>
                </c:pt>
                <c:pt idx="646">
                  <c:v>0.35888888888889087</c:v>
                </c:pt>
                <c:pt idx="647">
                  <c:v>0.35944444444444534</c:v>
                </c:pt>
                <c:pt idx="648">
                  <c:v>0.36000000000000032</c:v>
                </c:pt>
                <c:pt idx="649">
                  <c:v>0.36055555555555557</c:v>
                </c:pt>
                <c:pt idx="650">
                  <c:v>0.3611111111111111</c:v>
                </c:pt>
                <c:pt idx="651">
                  <c:v>0.36166666666666764</c:v>
                </c:pt>
                <c:pt idx="652">
                  <c:v>0.362222222222223</c:v>
                </c:pt>
                <c:pt idx="653">
                  <c:v>0.36277777777777892</c:v>
                </c:pt>
                <c:pt idx="654">
                  <c:v>0.36333333333333334</c:v>
                </c:pt>
                <c:pt idx="655">
                  <c:v>0.36388888888889109</c:v>
                </c:pt>
                <c:pt idx="656">
                  <c:v>0.36444444444444546</c:v>
                </c:pt>
                <c:pt idx="657">
                  <c:v>0.36500000000000032</c:v>
                </c:pt>
                <c:pt idx="658">
                  <c:v>0.36555555555555558</c:v>
                </c:pt>
                <c:pt idx="659">
                  <c:v>0.36611111111111111</c:v>
                </c:pt>
                <c:pt idx="660">
                  <c:v>0.36666666666666786</c:v>
                </c:pt>
                <c:pt idx="661">
                  <c:v>0.36722222222222312</c:v>
                </c:pt>
                <c:pt idx="662">
                  <c:v>0.36777777777777904</c:v>
                </c:pt>
                <c:pt idx="663">
                  <c:v>0.36833333333333335</c:v>
                </c:pt>
                <c:pt idx="664">
                  <c:v>0.3688888888888911</c:v>
                </c:pt>
                <c:pt idx="665">
                  <c:v>0.36944444444444546</c:v>
                </c:pt>
                <c:pt idx="666">
                  <c:v>0.37000000000000038</c:v>
                </c:pt>
                <c:pt idx="667">
                  <c:v>0.37055555555555558</c:v>
                </c:pt>
                <c:pt idx="668">
                  <c:v>0.37111111111111111</c:v>
                </c:pt>
                <c:pt idx="669">
                  <c:v>0.37166666666666787</c:v>
                </c:pt>
                <c:pt idx="670">
                  <c:v>0.37222222222222312</c:v>
                </c:pt>
                <c:pt idx="671">
                  <c:v>0.37277777777777915</c:v>
                </c:pt>
                <c:pt idx="672">
                  <c:v>0.37333333333333335</c:v>
                </c:pt>
                <c:pt idx="673">
                  <c:v>0.3738888888888911</c:v>
                </c:pt>
                <c:pt idx="674">
                  <c:v>0.37444444444444547</c:v>
                </c:pt>
                <c:pt idx="675">
                  <c:v>0.37500000000000078</c:v>
                </c:pt>
                <c:pt idx="676">
                  <c:v>0.37555555555555581</c:v>
                </c:pt>
                <c:pt idx="677">
                  <c:v>0.37611111111111112</c:v>
                </c:pt>
                <c:pt idx="678">
                  <c:v>0.37666666666666804</c:v>
                </c:pt>
                <c:pt idx="679">
                  <c:v>0.37722222222222318</c:v>
                </c:pt>
                <c:pt idx="680">
                  <c:v>0.37777777777777916</c:v>
                </c:pt>
                <c:pt idx="681">
                  <c:v>0.37833333333333335</c:v>
                </c:pt>
                <c:pt idx="682">
                  <c:v>0.37888888888889116</c:v>
                </c:pt>
                <c:pt idx="683">
                  <c:v>0.37944444444444553</c:v>
                </c:pt>
                <c:pt idx="684">
                  <c:v>0.38000000000000089</c:v>
                </c:pt>
                <c:pt idx="685">
                  <c:v>0.38055555555555581</c:v>
                </c:pt>
                <c:pt idx="686">
                  <c:v>0.38111111111111112</c:v>
                </c:pt>
                <c:pt idx="687">
                  <c:v>0.38166666666666804</c:v>
                </c:pt>
                <c:pt idx="688">
                  <c:v>0.38222222222222324</c:v>
                </c:pt>
                <c:pt idx="689">
                  <c:v>0.38277777777777916</c:v>
                </c:pt>
                <c:pt idx="690">
                  <c:v>0.38333333333333336</c:v>
                </c:pt>
                <c:pt idx="691">
                  <c:v>0.38388888888889122</c:v>
                </c:pt>
                <c:pt idx="692">
                  <c:v>0.38444444444444553</c:v>
                </c:pt>
                <c:pt idx="693">
                  <c:v>0.3850000000000009</c:v>
                </c:pt>
                <c:pt idx="694">
                  <c:v>0.38555555555555582</c:v>
                </c:pt>
                <c:pt idx="695">
                  <c:v>0.38611111111111118</c:v>
                </c:pt>
                <c:pt idx="696">
                  <c:v>0.38666666666666805</c:v>
                </c:pt>
                <c:pt idx="697">
                  <c:v>0.38722222222222324</c:v>
                </c:pt>
                <c:pt idx="698">
                  <c:v>0.38777777777777933</c:v>
                </c:pt>
                <c:pt idx="699">
                  <c:v>0.38833333333333331</c:v>
                </c:pt>
                <c:pt idx="700">
                  <c:v>0.38888888888889128</c:v>
                </c:pt>
                <c:pt idx="701">
                  <c:v>0.38944444444444587</c:v>
                </c:pt>
                <c:pt idx="702">
                  <c:v>0.3900000000000009</c:v>
                </c:pt>
                <c:pt idx="703">
                  <c:v>0.39055555555555582</c:v>
                </c:pt>
                <c:pt idx="704">
                  <c:v>0.3911111111111113</c:v>
                </c:pt>
                <c:pt idx="705">
                  <c:v>0.39166666666666816</c:v>
                </c:pt>
                <c:pt idx="706">
                  <c:v>0.39222222222222342</c:v>
                </c:pt>
                <c:pt idx="707">
                  <c:v>0.39277777777777939</c:v>
                </c:pt>
                <c:pt idx="708">
                  <c:v>0.39333333333333331</c:v>
                </c:pt>
                <c:pt idx="709">
                  <c:v>0.39388888888889134</c:v>
                </c:pt>
                <c:pt idx="710">
                  <c:v>0.39444444444444587</c:v>
                </c:pt>
                <c:pt idx="711">
                  <c:v>0.39500000000000102</c:v>
                </c:pt>
                <c:pt idx="712">
                  <c:v>0.39555555555555588</c:v>
                </c:pt>
                <c:pt idx="713">
                  <c:v>0.3961111111111113</c:v>
                </c:pt>
                <c:pt idx="714">
                  <c:v>0.39666666666666822</c:v>
                </c:pt>
                <c:pt idx="715">
                  <c:v>0.39722222222222336</c:v>
                </c:pt>
                <c:pt idx="716">
                  <c:v>0.39777777777777951</c:v>
                </c:pt>
                <c:pt idx="717">
                  <c:v>0.39833333333333332</c:v>
                </c:pt>
                <c:pt idx="718">
                  <c:v>0.39888888888889135</c:v>
                </c:pt>
                <c:pt idx="719">
                  <c:v>0.39944444444444588</c:v>
                </c:pt>
                <c:pt idx="720">
                  <c:v>0.4</c:v>
                </c:pt>
                <c:pt idx="721">
                  <c:v>0.40055555555555555</c:v>
                </c:pt>
                <c:pt idx="722">
                  <c:v>0.40111111111111103</c:v>
                </c:pt>
                <c:pt idx="723">
                  <c:v>0.40166666666666756</c:v>
                </c:pt>
                <c:pt idx="724">
                  <c:v>0.40222222222222231</c:v>
                </c:pt>
                <c:pt idx="725">
                  <c:v>0.40277777777777868</c:v>
                </c:pt>
                <c:pt idx="726">
                  <c:v>0.40333333333333327</c:v>
                </c:pt>
                <c:pt idx="727">
                  <c:v>0.40388888888889063</c:v>
                </c:pt>
                <c:pt idx="728">
                  <c:v>0.40444444444444488</c:v>
                </c:pt>
                <c:pt idx="729">
                  <c:v>0.40500000000000008</c:v>
                </c:pt>
                <c:pt idx="730">
                  <c:v>0.40555555555555556</c:v>
                </c:pt>
                <c:pt idx="731">
                  <c:v>0.40611111111111109</c:v>
                </c:pt>
                <c:pt idx="732">
                  <c:v>0.40666666666666756</c:v>
                </c:pt>
                <c:pt idx="733">
                  <c:v>0.40722222222222232</c:v>
                </c:pt>
                <c:pt idx="734">
                  <c:v>0.40777777777777885</c:v>
                </c:pt>
                <c:pt idx="735">
                  <c:v>0.40833333333333333</c:v>
                </c:pt>
                <c:pt idx="736">
                  <c:v>0.40888888888889063</c:v>
                </c:pt>
                <c:pt idx="737">
                  <c:v>0.40944444444444522</c:v>
                </c:pt>
                <c:pt idx="738">
                  <c:v>0.41000000000000031</c:v>
                </c:pt>
                <c:pt idx="739">
                  <c:v>0.41055555555555556</c:v>
                </c:pt>
                <c:pt idx="740">
                  <c:v>0.41111111111111109</c:v>
                </c:pt>
                <c:pt idx="741">
                  <c:v>0.41166666666666757</c:v>
                </c:pt>
                <c:pt idx="742">
                  <c:v>0.41222222222222232</c:v>
                </c:pt>
                <c:pt idx="743">
                  <c:v>0.41277777777777874</c:v>
                </c:pt>
                <c:pt idx="744">
                  <c:v>0.41333333333333333</c:v>
                </c:pt>
                <c:pt idx="745">
                  <c:v>0.41388888888889058</c:v>
                </c:pt>
                <c:pt idx="746">
                  <c:v>0.41444444444444534</c:v>
                </c:pt>
                <c:pt idx="747">
                  <c:v>0.41500000000000031</c:v>
                </c:pt>
                <c:pt idx="748">
                  <c:v>0.41555555555555557</c:v>
                </c:pt>
                <c:pt idx="749">
                  <c:v>0.4161111111111111</c:v>
                </c:pt>
                <c:pt idx="750">
                  <c:v>0.41666666666666763</c:v>
                </c:pt>
                <c:pt idx="751">
                  <c:v>0.41722222222222238</c:v>
                </c:pt>
                <c:pt idx="752">
                  <c:v>0.41777777777777891</c:v>
                </c:pt>
                <c:pt idx="753">
                  <c:v>0.41833333333333333</c:v>
                </c:pt>
                <c:pt idx="754">
                  <c:v>0.41888888888889086</c:v>
                </c:pt>
                <c:pt idx="755">
                  <c:v>0.41944444444444534</c:v>
                </c:pt>
                <c:pt idx="756">
                  <c:v>0.42000000000000032</c:v>
                </c:pt>
                <c:pt idx="757">
                  <c:v>0.42055555555555557</c:v>
                </c:pt>
                <c:pt idx="758">
                  <c:v>0.4211111111111111</c:v>
                </c:pt>
                <c:pt idx="759">
                  <c:v>0.42166666666666763</c:v>
                </c:pt>
                <c:pt idx="760">
                  <c:v>0.422222222222223</c:v>
                </c:pt>
                <c:pt idx="761">
                  <c:v>0.42277777777777892</c:v>
                </c:pt>
                <c:pt idx="762">
                  <c:v>0.42333333333333334</c:v>
                </c:pt>
                <c:pt idx="763">
                  <c:v>0.42388888888889098</c:v>
                </c:pt>
                <c:pt idx="764">
                  <c:v>0.42444444444444535</c:v>
                </c:pt>
                <c:pt idx="765">
                  <c:v>0.42500000000000032</c:v>
                </c:pt>
                <c:pt idx="766">
                  <c:v>0.42555555555555558</c:v>
                </c:pt>
                <c:pt idx="767">
                  <c:v>0.42611111111111111</c:v>
                </c:pt>
                <c:pt idx="768">
                  <c:v>0.42666666666666786</c:v>
                </c:pt>
                <c:pt idx="769">
                  <c:v>0.42722222222222311</c:v>
                </c:pt>
                <c:pt idx="770">
                  <c:v>0.42777777777777892</c:v>
                </c:pt>
                <c:pt idx="771">
                  <c:v>0.42833333333333334</c:v>
                </c:pt>
                <c:pt idx="772">
                  <c:v>0.4288888888888911</c:v>
                </c:pt>
                <c:pt idx="773">
                  <c:v>0.42944444444444546</c:v>
                </c:pt>
                <c:pt idx="774">
                  <c:v>0.43000000000000038</c:v>
                </c:pt>
                <c:pt idx="775">
                  <c:v>0.43055555555555558</c:v>
                </c:pt>
                <c:pt idx="776">
                  <c:v>0.43111111111111111</c:v>
                </c:pt>
                <c:pt idx="777">
                  <c:v>0.43166666666666786</c:v>
                </c:pt>
                <c:pt idx="778">
                  <c:v>0.43222222222222312</c:v>
                </c:pt>
                <c:pt idx="779">
                  <c:v>0.43277777777777915</c:v>
                </c:pt>
                <c:pt idx="780">
                  <c:v>0.43333333333333335</c:v>
                </c:pt>
                <c:pt idx="781">
                  <c:v>0.4338888888888911</c:v>
                </c:pt>
                <c:pt idx="782">
                  <c:v>0.43444444444444547</c:v>
                </c:pt>
                <c:pt idx="783">
                  <c:v>0.43500000000000077</c:v>
                </c:pt>
                <c:pt idx="784">
                  <c:v>0.43555555555555558</c:v>
                </c:pt>
                <c:pt idx="785">
                  <c:v>0.43611111111111112</c:v>
                </c:pt>
                <c:pt idx="786">
                  <c:v>0.43666666666666787</c:v>
                </c:pt>
                <c:pt idx="787">
                  <c:v>0.43722222222222312</c:v>
                </c:pt>
                <c:pt idx="788">
                  <c:v>0.43777777777777915</c:v>
                </c:pt>
                <c:pt idx="789">
                  <c:v>0.43833333333333335</c:v>
                </c:pt>
                <c:pt idx="790">
                  <c:v>0.43888888888889116</c:v>
                </c:pt>
                <c:pt idx="791">
                  <c:v>0.43944444444444564</c:v>
                </c:pt>
                <c:pt idx="792">
                  <c:v>0.44000000000000017</c:v>
                </c:pt>
                <c:pt idx="793">
                  <c:v>0.4405555555555557</c:v>
                </c:pt>
                <c:pt idx="794">
                  <c:v>0.44111111111111079</c:v>
                </c:pt>
                <c:pt idx="795">
                  <c:v>0.4416666666666671</c:v>
                </c:pt>
                <c:pt idx="796">
                  <c:v>0.44222222222222252</c:v>
                </c:pt>
                <c:pt idx="797">
                  <c:v>0.44277777777777849</c:v>
                </c:pt>
                <c:pt idx="798">
                  <c:v>0.44333333333333325</c:v>
                </c:pt>
                <c:pt idx="799">
                  <c:v>0.44388888888889061</c:v>
                </c:pt>
                <c:pt idx="800">
                  <c:v>0.4444444444444447</c:v>
                </c:pt>
                <c:pt idx="801">
                  <c:v>0.44500000000000017</c:v>
                </c:pt>
                <c:pt idx="802">
                  <c:v>0.4455555555555557</c:v>
                </c:pt>
                <c:pt idx="803">
                  <c:v>0.44611111111111079</c:v>
                </c:pt>
                <c:pt idx="804">
                  <c:v>0.4466666666666671</c:v>
                </c:pt>
                <c:pt idx="805">
                  <c:v>0.44722222222222247</c:v>
                </c:pt>
                <c:pt idx="806">
                  <c:v>0.44777777777777872</c:v>
                </c:pt>
                <c:pt idx="807">
                  <c:v>0.44833333333333325</c:v>
                </c:pt>
                <c:pt idx="808">
                  <c:v>0.44888888888889072</c:v>
                </c:pt>
                <c:pt idx="809">
                  <c:v>0.4494444444444447</c:v>
                </c:pt>
                <c:pt idx="810">
                  <c:v>0.45</c:v>
                </c:pt>
                <c:pt idx="811">
                  <c:v>0.45055555555555554</c:v>
                </c:pt>
                <c:pt idx="812">
                  <c:v>0.45111111111111113</c:v>
                </c:pt>
                <c:pt idx="813">
                  <c:v>0.45166666666666688</c:v>
                </c:pt>
                <c:pt idx="814">
                  <c:v>0.4522222222222223</c:v>
                </c:pt>
                <c:pt idx="815">
                  <c:v>0.45277777777777856</c:v>
                </c:pt>
                <c:pt idx="816">
                  <c:v>0.45333333333333325</c:v>
                </c:pt>
                <c:pt idx="817">
                  <c:v>0.45388888888889062</c:v>
                </c:pt>
                <c:pt idx="818">
                  <c:v>0.45444444444444448</c:v>
                </c:pt>
                <c:pt idx="819">
                  <c:v>0.45500000000000002</c:v>
                </c:pt>
                <c:pt idx="820">
                  <c:v>0.45555555555555555</c:v>
                </c:pt>
                <c:pt idx="821">
                  <c:v>0.45611111111111113</c:v>
                </c:pt>
                <c:pt idx="822">
                  <c:v>0.45666666666666744</c:v>
                </c:pt>
                <c:pt idx="823">
                  <c:v>0.45722222222222231</c:v>
                </c:pt>
                <c:pt idx="824">
                  <c:v>0.45777777777777862</c:v>
                </c:pt>
                <c:pt idx="825">
                  <c:v>0.45833333333333326</c:v>
                </c:pt>
                <c:pt idx="826">
                  <c:v>0.45888888888889062</c:v>
                </c:pt>
                <c:pt idx="827">
                  <c:v>0.45944444444444482</c:v>
                </c:pt>
                <c:pt idx="828">
                  <c:v>0.46</c:v>
                </c:pt>
                <c:pt idx="829">
                  <c:v>0.46055555555555555</c:v>
                </c:pt>
                <c:pt idx="830">
                  <c:v>0.46111111111111114</c:v>
                </c:pt>
                <c:pt idx="831">
                  <c:v>0.4616666666666675</c:v>
                </c:pt>
                <c:pt idx="832">
                  <c:v>0.46222222222222231</c:v>
                </c:pt>
                <c:pt idx="833">
                  <c:v>0.46277777777777868</c:v>
                </c:pt>
                <c:pt idx="834">
                  <c:v>0.46333333333333326</c:v>
                </c:pt>
                <c:pt idx="835">
                  <c:v>0.46388888888889068</c:v>
                </c:pt>
                <c:pt idx="836">
                  <c:v>0.46444444444444488</c:v>
                </c:pt>
                <c:pt idx="837">
                  <c:v>0.46500000000000002</c:v>
                </c:pt>
                <c:pt idx="838">
                  <c:v>0.46555555555555556</c:v>
                </c:pt>
                <c:pt idx="839">
                  <c:v>0.46611111111111109</c:v>
                </c:pt>
                <c:pt idx="840">
                  <c:v>0.46666666666666756</c:v>
                </c:pt>
                <c:pt idx="841">
                  <c:v>0.46722222222222232</c:v>
                </c:pt>
                <c:pt idx="842">
                  <c:v>0.46777777777777885</c:v>
                </c:pt>
                <c:pt idx="843">
                  <c:v>0.46833333333333327</c:v>
                </c:pt>
                <c:pt idx="844">
                  <c:v>0.46888888888889063</c:v>
                </c:pt>
                <c:pt idx="845">
                  <c:v>0.46944444444444522</c:v>
                </c:pt>
                <c:pt idx="846">
                  <c:v>0.47000000000000008</c:v>
                </c:pt>
                <c:pt idx="847">
                  <c:v>0.47055555555555556</c:v>
                </c:pt>
                <c:pt idx="848">
                  <c:v>0.47111111111111109</c:v>
                </c:pt>
                <c:pt idx="849">
                  <c:v>0.47166666666666757</c:v>
                </c:pt>
                <c:pt idx="850">
                  <c:v>0.47222222222222232</c:v>
                </c:pt>
                <c:pt idx="851">
                  <c:v>0.47277777777777874</c:v>
                </c:pt>
                <c:pt idx="852">
                  <c:v>0.47333333333333333</c:v>
                </c:pt>
                <c:pt idx="853">
                  <c:v>0.47388888888889069</c:v>
                </c:pt>
                <c:pt idx="854">
                  <c:v>0.47444444444444522</c:v>
                </c:pt>
                <c:pt idx="855">
                  <c:v>0.47500000000000031</c:v>
                </c:pt>
                <c:pt idx="856">
                  <c:v>0.47555555555555556</c:v>
                </c:pt>
                <c:pt idx="857">
                  <c:v>0.4761111111111111</c:v>
                </c:pt>
                <c:pt idx="858">
                  <c:v>0.47666666666666763</c:v>
                </c:pt>
                <c:pt idx="859">
                  <c:v>0.47722222222222238</c:v>
                </c:pt>
                <c:pt idx="860">
                  <c:v>0.47777777777777874</c:v>
                </c:pt>
                <c:pt idx="861">
                  <c:v>0.47833333333333333</c:v>
                </c:pt>
                <c:pt idx="862">
                  <c:v>0.47888888888889086</c:v>
                </c:pt>
                <c:pt idx="863">
                  <c:v>0.47944444444444534</c:v>
                </c:pt>
                <c:pt idx="864">
                  <c:v>0.48000000000000032</c:v>
                </c:pt>
                <c:pt idx="865">
                  <c:v>0.48055555555555557</c:v>
                </c:pt>
                <c:pt idx="866">
                  <c:v>0.4811111111111111</c:v>
                </c:pt>
                <c:pt idx="867">
                  <c:v>0.48166666666666763</c:v>
                </c:pt>
                <c:pt idx="868">
                  <c:v>0.48222222222222288</c:v>
                </c:pt>
                <c:pt idx="869">
                  <c:v>0.48277777777777892</c:v>
                </c:pt>
                <c:pt idx="870">
                  <c:v>0.48333333333333334</c:v>
                </c:pt>
                <c:pt idx="871">
                  <c:v>0.48388888888889087</c:v>
                </c:pt>
                <c:pt idx="872">
                  <c:v>0.48444444444444534</c:v>
                </c:pt>
                <c:pt idx="873">
                  <c:v>0.48500000000000032</c:v>
                </c:pt>
                <c:pt idx="874">
                  <c:v>0.48555555555555557</c:v>
                </c:pt>
                <c:pt idx="875">
                  <c:v>0.4861111111111111</c:v>
                </c:pt>
                <c:pt idx="876">
                  <c:v>0.48666666666666764</c:v>
                </c:pt>
                <c:pt idx="877">
                  <c:v>0.487222222222223</c:v>
                </c:pt>
                <c:pt idx="878">
                  <c:v>0.48777777777777892</c:v>
                </c:pt>
                <c:pt idx="879">
                  <c:v>0.48833333333333334</c:v>
                </c:pt>
                <c:pt idx="880">
                  <c:v>0.48888888888889109</c:v>
                </c:pt>
                <c:pt idx="881">
                  <c:v>0.48944444444444546</c:v>
                </c:pt>
                <c:pt idx="882">
                  <c:v>0.49000000000000032</c:v>
                </c:pt>
                <c:pt idx="883">
                  <c:v>0.49055555555555558</c:v>
                </c:pt>
                <c:pt idx="884">
                  <c:v>0.49111111111111111</c:v>
                </c:pt>
                <c:pt idx="885">
                  <c:v>0.49166666666666786</c:v>
                </c:pt>
                <c:pt idx="886">
                  <c:v>0.49222222222222312</c:v>
                </c:pt>
                <c:pt idx="887">
                  <c:v>0.49277777777777904</c:v>
                </c:pt>
                <c:pt idx="888">
                  <c:v>0.49333333333333335</c:v>
                </c:pt>
                <c:pt idx="889">
                  <c:v>0.4938888888888911</c:v>
                </c:pt>
                <c:pt idx="890">
                  <c:v>0.49444444444444546</c:v>
                </c:pt>
                <c:pt idx="891">
                  <c:v>0.49500000000000038</c:v>
                </c:pt>
                <c:pt idx="892">
                  <c:v>0.49555555555555558</c:v>
                </c:pt>
                <c:pt idx="893">
                  <c:v>0.49611111111111111</c:v>
                </c:pt>
                <c:pt idx="894">
                  <c:v>0.49666666666666787</c:v>
                </c:pt>
                <c:pt idx="895">
                  <c:v>0.49722222222222312</c:v>
                </c:pt>
                <c:pt idx="896">
                  <c:v>0.49777777777777915</c:v>
                </c:pt>
                <c:pt idx="897">
                  <c:v>0.49833333333333335</c:v>
                </c:pt>
                <c:pt idx="898">
                  <c:v>0.4988888888888911</c:v>
                </c:pt>
                <c:pt idx="899">
                  <c:v>0.49944444444444547</c:v>
                </c:pt>
                <c:pt idx="900">
                  <c:v>0.5</c:v>
                </c:pt>
                <c:pt idx="901">
                  <c:v>0.50055555555555553</c:v>
                </c:pt>
                <c:pt idx="902">
                  <c:v>0.50111111111111106</c:v>
                </c:pt>
                <c:pt idx="903">
                  <c:v>0.50166666666666659</c:v>
                </c:pt>
                <c:pt idx="904">
                  <c:v>0.50222222222222157</c:v>
                </c:pt>
                <c:pt idx="905">
                  <c:v>0.50277777777777777</c:v>
                </c:pt>
                <c:pt idx="906">
                  <c:v>0.5033333333333333</c:v>
                </c:pt>
                <c:pt idx="907">
                  <c:v>0.50388888888888894</c:v>
                </c:pt>
                <c:pt idx="908">
                  <c:v>0.5044444444444447</c:v>
                </c:pt>
                <c:pt idx="909">
                  <c:v>0.505</c:v>
                </c:pt>
                <c:pt idx="910">
                  <c:v>0.50555555555555554</c:v>
                </c:pt>
                <c:pt idx="911">
                  <c:v>0.50611111111111107</c:v>
                </c:pt>
                <c:pt idx="912">
                  <c:v>0.50666666666666649</c:v>
                </c:pt>
                <c:pt idx="913">
                  <c:v>0.50722222222222157</c:v>
                </c:pt>
                <c:pt idx="914">
                  <c:v>0.50777777777777777</c:v>
                </c:pt>
                <c:pt idx="915">
                  <c:v>0.5083333333333333</c:v>
                </c:pt>
                <c:pt idx="916">
                  <c:v>0.50888888888888884</c:v>
                </c:pt>
                <c:pt idx="917">
                  <c:v>0.5094444444444447</c:v>
                </c:pt>
                <c:pt idx="918">
                  <c:v>0.51</c:v>
                </c:pt>
                <c:pt idx="919">
                  <c:v>0.51055555555555554</c:v>
                </c:pt>
                <c:pt idx="920">
                  <c:v>0.51111111111111107</c:v>
                </c:pt>
                <c:pt idx="921">
                  <c:v>0.51166666666666649</c:v>
                </c:pt>
                <c:pt idx="922">
                  <c:v>0.51222222222222158</c:v>
                </c:pt>
                <c:pt idx="923">
                  <c:v>0.51277777777777778</c:v>
                </c:pt>
                <c:pt idx="924">
                  <c:v>0.51333333333333331</c:v>
                </c:pt>
                <c:pt idx="925">
                  <c:v>0.51388888888888884</c:v>
                </c:pt>
                <c:pt idx="926">
                  <c:v>0.5144444444444447</c:v>
                </c:pt>
                <c:pt idx="927">
                  <c:v>0.51500000000000001</c:v>
                </c:pt>
                <c:pt idx="928">
                  <c:v>0.51555555555555554</c:v>
                </c:pt>
                <c:pt idx="929">
                  <c:v>0.51611111111111108</c:v>
                </c:pt>
                <c:pt idx="930">
                  <c:v>0.5166666666666665</c:v>
                </c:pt>
                <c:pt idx="931">
                  <c:v>0.51722222222222158</c:v>
                </c:pt>
                <c:pt idx="932">
                  <c:v>0.51777777777777778</c:v>
                </c:pt>
                <c:pt idx="933">
                  <c:v>0.51833333333333331</c:v>
                </c:pt>
                <c:pt idx="934">
                  <c:v>0.51888888888888884</c:v>
                </c:pt>
                <c:pt idx="935">
                  <c:v>0.5194444444444446</c:v>
                </c:pt>
                <c:pt idx="936">
                  <c:v>0.52</c:v>
                </c:pt>
                <c:pt idx="937">
                  <c:v>0.52055555555555555</c:v>
                </c:pt>
                <c:pt idx="938">
                  <c:v>0.52111111111111108</c:v>
                </c:pt>
                <c:pt idx="939">
                  <c:v>0.5216666666666665</c:v>
                </c:pt>
                <c:pt idx="940">
                  <c:v>0.52222222222222159</c:v>
                </c:pt>
                <c:pt idx="941">
                  <c:v>0.52277777777777779</c:v>
                </c:pt>
                <c:pt idx="942">
                  <c:v>0.52333333333333332</c:v>
                </c:pt>
                <c:pt idx="943">
                  <c:v>0.52388888888888885</c:v>
                </c:pt>
                <c:pt idx="944">
                  <c:v>0.5244444444444446</c:v>
                </c:pt>
                <c:pt idx="945">
                  <c:v>0.52500000000000002</c:v>
                </c:pt>
                <c:pt idx="946">
                  <c:v>0.52555555555555555</c:v>
                </c:pt>
                <c:pt idx="947">
                  <c:v>0.52611111111111108</c:v>
                </c:pt>
                <c:pt idx="948">
                  <c:v>0.52666666666666651</c:v>
                </c:pt>
                <c:pt idx="949">
                  <c:v>0.52722222222222226</c:v>
                </c:pt>
                <c:pt idx="950">
                  <c:v>0.52777777777777779</c:v>
                </c:pt>
                <c:pt idx="951">
                  <c:v>0.52833333333333332</c:v>
                </c:pt>
                <c:pt idx="952">
                  <c:v>0.52888888888888885</c:v>
                </c:pt>
                <c:pt idx="953">
                  <c:v>0.52944444444444461</c:v>
                </c:pt>
                <c:pt idx="954">
                  <c:v>0.53</c:v>
                </c:pt>
                <c:pt idx="955">
                  <c:v>0.53055555555555567</c:v>
                </c:pt>
                <c:pt idx="956">
                  <c:v>0.53111111111111109</c:v>
                </c:pt>
                <c:pt idx="957">
                  <c:v>0.53166666666666651</c:v>
                </c:pt>
                <c:pt idx="958">
                  <c:v>0.53222222222222226</c:v>
                </c:pt>
                <c:pt idx="959">
                  <c:v>0.53277777777777779</c:v>
                </c:pt>
                <c:pt idx="960">
                  <c:v>0.53333333333333333</c:v>
                </c:pt>
                <c:pt idx="961">
                  <c:v>0.53388888888888963</c:v>
                </c:pt>
                <c:pt idx="962">
                  <c:v>0.53444444444444461</c:v>
                </c:pt>
                <c:pt idx="963">
                  <c:v>0.53500000000000003</c:v>
                </c:pt>
                <c:pt idx="964">
                  <c:v>0.53555555555555567</c:v>
                </c:pt>
                <c:pt idx="965">
                  <c:v>0.53611111111111109</c:v>
                </c:pt>
                <c:pt idx="966">
                  <c:v>0.53666666666666651</c:v>
                </c:pt>
                <c:pt idx="967">
                  <c:v>0.53722222222222227</c:v>
                </c:pt>
                <c:pt idx="968">
                  <c:v>0.5377777777777778</c:v>
                </c:pt>
                <c:pt idx="969">
                  <c:v>0.53833333333333333</c:v>
                </c:pt>
                <c:pt idx="970">
                  <c:v>0.53888888888888964</c:v>
                </c:pt>
                <c:pt idx="971">
                  <c:v>0.53944444444444462</c:v>
                </c:pt>
                <c:pt idx="972">
                  <c:v>0.54</c:v>
                </c:pt>
                <c:pt idx="973">
                  <c:v>0.54055555555555568</c:v>
                </c:pt>
                <c:pt idx="974">
                  <c:v>0.5411111111111111</c:v>
                </c:pt>
                <c:pt idx="975">
                  <c:v>0.54166666666666652</c:v>
                </c:pt>
                <c:pt idx="976">
                  <c:v>0.54222222222222227</c:v>
                </c:pt>
                <c:pt idx="977">
                  <c:v>0.5427777777777778</c:v>
                </c:pt>
                <c:pt idx="978">
                  <c:v>0.54333333333333333</c:v>
                </c:pt>
                <c:pt idx="979">
                  <c:v>0.54388888888888964</c:v>
                </c:pt>
                <c:pt idx="980">
                  <c:v>0.54444444444444462</c:v>
                </c:pt>
                <c:pt idx="981">
                  <c:v>0.54500000000000004</c:v>
                </c:pt>
                <c:pt idx="982">
                  <c:v>0.54555555555555568</c:v>
                </c:pt>
                <c:pt idx="983">
                  <c:v>0.5461111111111111</c:v>
                </c:pt>
                <c:pt idx="984">
                  <c:v>0.54666666666666652</c:v>
                </c:pt>
                <c:pt idx="985">
                  <c:v>0.54722222222222228</c:v>
                </c:pt>
                <c:pt idx="986">
                  <c:v>0.54777777777777781</c:v>
                </c:pt>
                <c:pt idx="987">
                  <c:v>0.54833333333333334</c:v>
                </c:pt>
                <c:pt idx="988">
                  <c:v>0.54888888888888965</c:v>
                </c:pt>
                <c:pt idx="989">
                  <c:v>0.54944444444444462</c:v>
                </c:pt>
                <c:pt idx="990">
                  <c:v>0.55000000000000004</c:v>
                </c:pt>
                <c:pt idx="991">
                  <c:v>0.55055555555555569</c:v>
                </c:pt>
                <c:pt idx="992">
                  <c:v>0.55111111111111111</c:v>
                </c:pt>
                <c:pt idx="993">
                  <c:v>0.55166666666666653</c:v>
                </c:pt>
                <c:pt idx="994">
                  <c:v>0.55222222222222217</c:v>
                </c:pt>
                <c:pt idx="995">
                  <c:v>0.55277777777777781</c:v>
                </c:pt>
                <c:pt idx="996">
                  <c:v>0.55333333333333334</c:v>
                </c:pt>
                <c:pt idx="997">
                  <c:v>0.55388888888888965</c:v>
                </c:pt>
                <c:pt idx="998">
                  <c:v>0.55444444444444463</c:v>
                </c:pt>
                <c:pt idx="999">
                  <c:v>0.55500000000000005</c:v>
                </c:pt>
                <c:pt idx="1000">
                  <c:v>0.55555555555555569</c:v>
                </c:pt>
                <c:pt idx="1001">
                  <c:v>0.55611111111111111</c:v>
                </c:pt>
                <c:pt idx="1002">
                  <c:v>0.55666666666666653</c:v>
                </c:pt>
                <c:pt idx="1003">
                  <c:v>0.55722222222222217</c:v>
                </c:pt>
                <c:pt idx="1004">
                  <c:v>0.55777777777777782</c:v>
                </c:pt>
                <c:pt idx="1005">
                  <c:v>0.55833333333333335</c:v>
                </c:pt>
                <c:pt idx="1006">
                  <c:v>0.55888888888889043</c:v>
                </c:pt>
                <c:pt idx="1007">
                  <c:v>0.55944444444444463</c:v>
                </c:pt>
                <c:pt idx="1008">
                  <c:v>0.56000000000000005</c:v>
                </c:pt>
                <c:pt idx="1009">
                  <c:v>0.5605555555555557</c:v>
                </c:pt>
                <c:pt idx="1010">
                  <c:v>0.56111111111111112</c:v>
                </c:pt>
                <c:pt idx="1011">
                  <c:v>0.56166666666666654</c:v>
                </c:pt>
                <c:pt idx="1012">
                  <c:v>0.56222222222222218</c:v>
                </c:pt>
                <c:pt idx="1013">
                  <c:v>0.56277777777777782</c:v>
                </c:pt>
                <c:pt idx="1014">
                  <c:v>0.56333333333333335</c:v>
                </c:pt>
                <c:pt idx="1015">
                  <c:v>0.56388888888889044</c:v>
                </c:pt>
                <c:pt idx="1016">
                  <c:v>0.56444444444444464</c:v>
                </c:pt>
                <c:pt idx="1017">
                  <c:v>0.56499999999999995</c:v>
                </c:pt>
                <c:pt idx="1018">
                  <c:v>0.5655555555555557</c:v>
                </c:pt>
                <c:pt idx="1019">
                  <c:v>0.56611111111111112</c:v>
                </c:pt>
                <c:pt idx="1020">
                  <c:v>0.56666666666666654</c:v>
                </c:pt>
                <c:pt idx="1021">
                  <c:v>0.56722222222222218</c:v>
                </c:pt>
                <c:pt idx="1022">
                  <c:v>0.56777777777777783</c:v>
                </c:pt>
                <c:pt idx="1023">
                  <c:v>0.56833333333333369</c:v>
                </c:pt>
                <c:pt idx="1024">
                  <c:v>0.56888888888889044</c:v>
                </c:pt>
                <c:pt idx="1025">
                  <c:v>0.56944444444444464</c:v>
                </c:pt>
                <c:pt idx="1026">
                  <c:v>0.56999999999999995</c:v>
                </c:pt>
                <c:pt idx="1027">
                  <c:v>0.5705555555555557</c:v>
                </c:pt>
                <c:pt idx="1028">
                  <c:v>0.57111111111111112</c:v>
                </c:pt>
                <c:pt idx="1029">
                  <c:v>0.57166666666666666</c:v>
                </c:pt>
                <c:pt idx="1030">
                  <c:v>0.57222222222222219</c:v>
                </c:pt>
                <c:pt idx="1031">
                  <c:v>0.57277777777777783</c:v>
                </c:pt>
                <c:pt idx="1032">
                  <c:v>0.57333333333333369</c:v>
                </c:pt>
                <c:pt idx="1033">
                  <c:v>0.57388888888889056</c:v>
                </c:pt>
                <c:pt idx="1034">
                  <c:v>0.57444444444444465</c:v>
                </c:pt>
                <c:pt idx="1035">
                  <c:v>0.57500000000000062</c:v>
                </c:pt>
                <c:pt idx="1036">
                  <c:v>0.5755555555555556</c:v>
                </c:pt>
                <c:pt idx="1037">
                  <c:v>0.57611111111111113</c:v>
                </c:pt>
                <c:pt idx="1038">
                  <c:v>0.57666666666666666</c:v>
                </c:pt>
                <c:pt idx="1039">
                  <c:v>0.57722222222222219</c:v>
                </c:pt>
                <c:pt idx="1040">
                  <c:v>0.57777777777777772</c:v>
                </c:pt>
                <c:pt idx="1041">
                  <c:v>0.5783333333333337</c:v>
                </c:pt>
                <c:pt idx="1042">
                  <c:v>0.57888888888889056</c:v>
                </c:pt>
                <c:pt idx="1043">
                  <c:v>0.57944444444444465</c:v>
                </c:pt>
                <c:pt idx="1044">
                  <c:v>0.5800000000000004</c:v>
                </c:pt>
                <c:pt idx="1045">
                  <c:v>0.58055555555555549</c:v>
                </c:pt>
                <c:pt idx="1046">
                  <c:v>0.58111111111111058</c:v>
                </c:pt>
                <c:pt idx="1047">
                  <c:v>0.58166666666666544</c:v>
                </c:pt>
                <c:pt idx="1048">
                  <c:v>0.58222222222222086</c:v>
                </c:pt>
                <c:pt idx="1049">
                  <c:v>0.58277777777777751</c:v>
                </c:pt>
                <c:pt idx="1050">
                  <c:v>0.58333333333333359</c:v>
                </c:pt>
                <c:pt idx="1051">
                  <c:v>0.58388888888888923</c:v>
                </c:pt>
                <c:pt idx="1052">
                  <c:v>0.58444444444444477</c:v>
                </c:pt>
                <c:pt idx="1053">
                  <c:v>0.5850000000000003</c:v>
                </c:pt>
                <c:pt idx="1054">
                  <c:v>0.5855555555555555</c:v>
                </c:pt>
                <c:pt idx="1055">
                  <c:v>0.58611111111111058</c:v>
                </c:pt>
                <c:pt idx="1056">
                  <c:v>0.58666666666666656</c:v>
                </c:pt>
                <c:pt idx="1057">
                  <c:v>0.58722222222222087</c:v>
                </c:pt>
                <c:pt idx="1058">
                  <c:v>0.58777777777777751</c:v>
                </c:pt>
                <c:pt idx="1059">
                  <c:v>0.58833333333333349</c:v>
                </c:pt>
                <c:pt idx="1060">
                  <c:v>0.58888888888888924</c:v>
                </c:pt>
                <c:pt idx="1061">
                  <c:v>0.58944444444444477</c:v>
                </c:pt>
                <c:pt idx="1062">
                  <c:v>0.5900000000000003</c:v>
                </c:pt>
                <c:pt idx="1063">
                  <c:v>0.5905555555555555</c:v>
                </c:pt>
                <c:pt idx="1064">
                  <c:v>0.59111111111111059</c:v>
                </c:pt>
                <c:pt idx="1065">
                  <c:v>0.59166666666666656</c:v>
                </c:pt>
                <c:pt idx="1066">
                  <c:v>0.59222222222222087</c:v>
                </c:pt>
                <c:pt idx="1067">
                  <c:v>0.59277777777777751</c:v>
                </c:pt>
                <c:pt idx="1068">
                  <c:v>0.59333333333333349</c:v>
                </c:pt>
                <c:pt idx="1069">
                  <c:v>0.59388888888888924</c:v>
                </c:pt>
                <c:pt idx="1070">
                  <c:v>0.59444444444444478</c:v>
                </c:pt>
                <c:pt idx="1071">
                  <c:v>0.59500000000000031</c:v>
                </c:pt>
                <c:pt idx="1072">
                  <c:v>0.5955555555555555</c:v>
                </c:pt>
                <c:pt idx="1073">
                  <c:v>0.59611111111111059</c:v>
                </c:pt>
                <c:pt idx="1074">
                  <c:v>0.59666666666666657</c:v>
                </c:pt>
                <c:pt idx="1075">
                  <c:v>0.59722222222222088</c:v>
                </c:pt>
                <c:pt idx="1076">
                  <c:v>0.59777777777777752</c:v>
                </c:pt>
                <c:pt idx="1077">
                  <c:v>0.59833333333333349</c:v>
                </c:pt>
                <c:pt idx="1078">
                  <c:v>0.59888888888888925</c:v>
                </c:pt>
                <c:pt idx="1079">
                  <c:v>0.59944444444444489</c:v>
                </c:pt>
                <c:pt idx="1080">
                  <c:v>0.60000000000000064</c:v>
                </c:pt>
                <c:pt idx="1081">
                  <c:v>0.60055555555555562</c:v>
                </c:pt>
                <c:pt idx="1082">
                  <c:v>0.60111111111111115</c:v>
                </c:pt>
                <c:pt idx="1083">
                  <c:v>0.60166666666666668</c:v>
                </c:pt>
                <c:pt idx="1084">
                  <c:v>0.60222222222222221</c:v>
                </c:pt>
                <c:pt idx="1085">
                  <c:v>0.60277777777777775</c:v>
                </c:pt>
                <c:pt idx="1086">
                  <c:v>0.60333333333333361</c:v>
                </c:pt>
                <c:pt idx="1087">
                  <c:v>0.60388888888889092</c:v>
                </c:pt>
                <c:pt idx="1088">
                  <c:v>0.60444444444444623</c:v>
                </c:pt>
                <c:pt idx="1089">
                  <c:v>0.60500000000000065</c:v>
                </c:pt>
                <c:pt idx="1090">
                  <c:v>0.60555555555555562</c:v>
                </c:pt>
                <c:pt idx="1091">
                  <c:v>0.6061111111111116</c:v>
                </c:pt>
                <c:pt idx="1092">
                  <c:v>0.60666666666666669</c:v>
                </c:pt>
                <c:pt idx="1093">
                  <c:v>0.60722222222222222</c:v>
                </c:pt>
                <c:pt idx="1094">
                  <c:v>0.60777777777777775</c:v>
                </c:pt>
                <c:pt idx="1095">
                  <c:v>0.60833333333333361</c:v>
                </c:pt>
                <c:pt idx="1096">
                  <c:v>0.60888888888889092</c:v>
                </c:pt>
                <c:pt idx="1097">
                  <c:v>0.60944444444444623</c:v>
                </c:pt>
                <c:pt idx="1098">
                  <c:v>0.61000000000000065</c:v>
                </c:pt>
                <c:pt idx="1099">
                  <c:v>0.61055555555555563</c:v>
                </c:pt>
                <c:pt idx="1100">
                  <c:v>0.6111111111111116</c:v>
                </c:pt>
                <c:pt idx="1101">
                  <c:v>0.61166666666666669</c:v>
                </c:pt>
                <c:pt idx="1102">
                  <c:v>0.61222222222222222</c:v>
                </c:pt>
                <c:pt idx="1103">
                  <c:v>0.61277777777777775</c:v>
                </c:pt>
                <c:pt idx="1104">
                  <c:v>0.61333333333333362</c:v>
                </c:pt>
                <c:pt idx="1105">
                  <c:v>0.61388888888889093</c:v>
                </c:pt>
                <c:pt idx="1106">
                  <c:v>0.61444444444444624</c:v>
                </c:pt>
                <c:pt idx="1107">
                  <c:v>0.61500000000000155</c:v>
                </c:pt>
                <c:pt idx="1108">
                  <c:v>0.61555555555555563</c:v>
                </c:pt>
                <c:pt idx="1109">
                  <c:v>0.61611111111111161</c:v>
                </c:pt>
                <c:pt idx="1110">
                  <c:v>0.6166666666666667</c:v>
                </c:pt>
                <c:pt idx="1111">
                  <c:v>0.61722222222222223</c:v>
                </c:pt>
                <c:pt idx="1112">
                  <c:v>0.61777777777777865</c:v>
                </c:pt>
                <c:pt idx="1113">
                  <c:v>0.61833333333333362</c:v>
                </c:pt>
                <c:pt idx="1114">
                  <c:v>0.61888888888889093</c:v>
                </c:pt>
                <c:pt idx="1115">
                  <c:v>0.61944444444444624</c:v>
                </c:pt>
                <c:pt idx="1116">
                  <c:v>0.62000000000000155</c:v>
                </c:pt>
                <c:pt idx="1117">
                  <c:v>0.62055555555555564</c:v>
                </c:pt>
                <c:pt idx="1118">
                  <c:v>0.62111111111111161</c:v>
                </c:pt>
                <c:pt idx="1119">
                  <c:v>0.6216666666666667</c:v>
                </c:pt>
                <c:pt idx="1120">
                  <c:v>0.62222222222222223</c:v>
                </c:pt>
                <c:pt idx="1121">
                  <c:v>0.62277777777777865</c:v>
                </c:pt>
                <c:pt idx="1122">
                  <c:v>0.62333333333333363</c:v>
                </c:pt>
                <c:pt idx="1123">
                  <c:v>0.62388888888889094</c:v>
                </c:pt>
                <c:pt idx="1124">
                  <c:v>0.62444444444444636</c:v>
                </c:pt>
                <c:pt idx="1125">
                  <c:v>0.62500000000000167</c:v>
                </c:pt>
                <c:pt idx="1126">
                  <c:v>0.62555555555555564</c:v>
                </c:pt>
                <c:pt idx="1127">
                  <c:v>0.62611111111111162</c:v>
                </c:pt>
                <c:pt idx="1128">
                  <c:v>0.62666666666666671</c:v>
                </c:pt>
                <c:pt idx="1129">
                  <c:v>0.62722222222222224</c:v>
                </c:pt>
                <c:pt idx="1130">
                  <c:v>0.62777777777777932</c:v>
                </c:pt>
                <c:pt idx="1131">
                  <c:v>0.62833333333333363</c:v>
                </c:pt>
                <c:pt idx="1132">
                  <c:v>0.62888888888889094</c:v>
                </c:pt>
                <c:pt idx="1133">
                  <c:v>0.62944444444444636</c:v>
                </c:pt>
                <c:pt idx="1134">
                  <c:v>0.63000000000000178</c:v>
                </c:pt>
                <c:pt idx="1135">
                  <c:v>0.63055555555555565</c:v>
                </c:pt>
                <c:pt idx="1136">
                  <c:v>0.63111111111111162</c:v>
                </c:pt>
                <c:pt idx="1137">
                  <c:v>0.63166666666666671</c:v>
                </c:pt>
                <c:pt idx="1138">
                  <c:v>0.63222222222222224</c:v>
                </c:pt>
                <c:pt idx="1139">
                  <c:v>0.63277777777777933</c:v>
                </c:pt>
                <c:pt idx="1140">
                  <c:v>0.63333333333333364</c:v>
                </c:pt>
                <c:pt idx="1141">
                  <c:v>0.63388888888889106</c:v>
                </c:pt>
                <c:pt idx="1142">
                  <c:v>0.63444444444444636</c:v>
                </c:pt>
                <c:pt idx="1143">
                  <c:v>0.63500000000000179</c:v>
                </c:pt>
                <c:pt idx="1144">
                  <c:v>0.63555555555555565</c:v>
                </c:pt>
                <c:pt idx="1145">
                  <c:v>0.63611111111111163</c:v>
                </c:pt>
                <c:pt idx="1146">
                  <c:v>0.63666666666666671</c:v>
                </c:pt>
                <c:pt idx="1147">
                  <c:v>0.63722222222222225</c:v>
                </c:pt>
                <c:pt idx="1148">
                  <c:v>0.63777777777777933</c:v>
                </c:pt>
                <c:pt idx="1149">
                  <c:v>0.63833333333333364</c:v>
                </c:pt>
                <c:pt idx="1150">
                  <c:v>0.63888888888889106</c:v>
                </c:pt>
                <c:pt idx="1151">
                  <c:v>0.63944444444444648</c:v>
                </c:pt>
                <c:pt idx="1152">
                  <c:v>0.64000000000000179</c:v>
                </c:pt>
                <c:pt idx="1153">
                  <c:v>0.64055555555555665</c:v>
                </c:pt>
                <c:pt idx="1154">
                  <c:v>0.64111111111111163</c:v>
                </c:pt>
                <c:pt idx="1155">
                  <c:v>0.64166666666666672</c:v>
                </c:pt>
                <c:pt idx="1156">
                  <c:v>0.64222222222222225</c:v>
                </c:pt>
                <c:pt idx="1157">
                  <c:v>0.64277777777777945</c:v>
                </c:pt>
                <c:pt idx="1158">
                  <c:v>0.64333333333333365</c:v>
                </c:pt>
                <c:pt idx="1159">
                  <c:v>0.64388888888889106</c:v>
                </c:pt>
                <c:pt idx="1160">
                  <c:v>0.64444444444444648</c:v>
                </c:pt>
                <c:pt idx="1161">
                  <c:v>0.64500000000000179</c:v>
                </c:pt>
                <c:pt idx="1162">
                  <c:v>0.6455555555555571</c:v>
                </c:pt>
                <c:pt idx="1163">
                  <c:v>0.64611111111111164</c:v>
                </c:pt>
                <c:pt idx="1164">
                  <c:v>0.64666666666666661</c:v>
                </c:pt>
                <c:pt idx="1165">
                  <c:v>0.64722222222222225</c:v>
                </c:pt>
                <c:pt idx="1166">
                  <c:v>0.64777777777777945</c:v>
                </c:pt>
                <c:pt idx="1167">
                  <c:v>0.64833333333333365</c:v>
                </c:pt>
                <c:pt idx="1168">
                  <c:v>0.64888888888889118</c:v>
                </c:pt>
                <c:pt idx="1169">
                  <c:v>0.6494444444444466</c:v>
                </c:pt>
                <c:pt idx="1170">
                  <c:v>0.65000000000000191</c:v>
                </c:pt>
                <c:pt idx="1171">
                  <c:v>0.65055555555555711</c:v>
                </c:pt>
                <c:pt idx="1172">
                  <c:v>0.65111111111111164</c:v>
                </c:pt>
                <c:pt idx="1173">
                  <c:v>0.65166666666666662</c:v>
                </c:pt>
                <c:pt idx="1174">
                  <c:v>0.6522222222222227</c:v>
                </c:pt>
                <c:pt idx="1175">
                  <c:v>0.65277777777777946</c:v>
                </c:pt>
                <c:pt idx="1176">
                  <c:v>0.65333333333333365</c:v>
                </c:pt>
                <c:pt idx="1177">
                  <c:v>0.65388888888889118</c:v>
                </c:pt>
                <c:pt idx="1178">
                  <c:v>0.6544444444444466</c:v>
                </c:pt>
                <c:pt idx="1179">
                  <c:v>0.65500000000000203</c:v>
                </c:pt>
                <c:pt idx="1180">
                  <c:v>0.65555555555555733</c:v>
                </c:pt>
                <c:pt idx="1181">
                  <c:v>0.65611111111111164</c:v>
                </c:pt>
                <c:pt idx="1182">
                  <c:v>0.65666666666666662</c:v>
                </c:pt>
                <c:pt idx="1183">
                  <c:v>0.6572222222222226</c:v>
                </c:pt>
                <c:pt idx="1184">
                  <c:v>0.65777777777777946</c:v>
                </c:pt>
                <c:pt idx="1185">
                  <c:v>0.65833333333333488</c:v>
                </c:pt>
                <c:pt idx="1186">
                  <c:v>0.65888888888889174</c:v>
                </c:pt>
                <c:pt idx="1187">
                  <c:v>0.65944444444444661</c:v>
                </c:pt>
                <c:pt idx="1188">
                  <c:v>0.66000000000000203</c:v>
                </c:pt>
                <c:pt idx="1189">
                  <c:v>0.66055555555555734</c:v>
                </c:pt>
                <c:pt idx="1190">
                  <c:v>0.66111111111111165</c:v>
                </c:pt>
                <c:pt idx="1191">
                  <c:v>0.66166666666666663</c:v>
                </c:pt>
                <c:pt idx="1192">
                  <c:v>0.6622222222222226</c:v>
                </c:pt>
                <c:pt idx="1193">
                  <c:v>0.66277777777777946</c:v>
                </c:pt>
                <c:pt idx="1194">
                  <c:v>0.66333333333333488</c:v>
                </c:pt>
                <c:pt idx="1195">
                  <c:v>0.66388888888889175</c:v>
                </c:pt>
                <c:pt idx="1196">
                  <c:v>0.66444444444444672</c:v>
                </c:pt>
                <c:pt idx="1197">
                  <c:v>0.66500000000000203</c:v>
                </c:pt>
                <c:pt idx="1198">
                  <c:v>0.66555555555555734</c:v>
                </c:pt>
                <c:pt idx="1199">
                  <c:v>0.66611111111111165</c:v>
                </c:pt>
                <c:pt idx="1200">
                  <c:v>0.66666666666666663</c:v>
                </c:pt>
                <c:pt idx="1201">
                  <c:v>0.66722222222222261</c:v>
                </c:pt>
                <c:pt idx="1202">
                  <c:v>0.6677777777777798</c:v>
                </c:pt>
                <c:pt idx="1203">
                  <c:v>0.66833333333333511</c:v>
                </c:pt>
                <c:pt idx="1204">
                  <c:v>0.66888888888889175</c:v>
                </c:pt>
                <c:pt idx="1205">
                  <c:v>0.66944444444444673</c:v>
                </c:pt>
                <c:pt idx="1206">
                  <c:v>0.67000000000000204</c:v>
                </c:pt>
                <c:pt idx="1207">
                  <c:v>0.67055555555555735</c:v>
                </c:pt>
                <c:pt idx="1208">
                  <c:v>0.67111111111111266</c:v>
                </c:pt>
                <c:pt idx="1209">
                  <c:v>0.67166666666666663</c:v>
                </c:pt>
                <c:pt idx="1210">
                  <c:v>0.67222222222222261</c:v>
                </c:pt>
                <c:pt idx="1211">
                  <c:v>0.67277777777777981</c:v>
                </c:pt>
                <c:pt idx="1212">
                  <c:v>0.67333333333333512</c:v>
                </c:pt>
                <c:pt idx="1213">
                  <c:v>0.67388888888889176</c:v>
                </c:pt>
                <c:pt idx="1214">
                  <c:v>0.67444444444444673</c:v>
                </c:pt>
                <c:pt idx="1215">
                  <c:v>0.67500000000000204</c:v>
                </c:pt>
                <c:pt idx="1216">
                  <c:v>0.67555555555555735</c:v>
                </c:pt>
                <c:pt idx="1217">
                  <c:v>0.67611111111111266</c:v>
                </c:pt>
                <c:pt idx="1218">
                  <c:v>0.67666666666666664</c:v>
                </c:pt>
                <c:pt idx="1219">
                  <c:v>0.67722222222222261</c:v>
                </c:pt>
                <c:pt idx="1220">
                  <c:v>0.67777777777777981</c:v>
                </c:pt>
                <c:pt idx="1221">
                  <c:v>0.67833333333333512</c:v>
                </c:pt>
                <c:pt idx="1222">
                  <c:v>0.67888888888889176</c:v>
                </c:pt>
                <c:pt idx="1223">
                  <c:v>0.67944444444444674</c:v>
                </c:pt>
                <c:pt idx="1224">
                  <c:v>0.68000000000000083</c:v>
                </c:pt>
                <c:pt idx="1225">
                  <c:v>0.68055555555555602</c:v>
                </c:pt>
                <c:pt idx="1226">
                  <c:v>0.68111111111111144</c:v>
                </c:pt>
                <c:pt idx="1227">
                  <c:v>0.68166666666666653</c:v>
                </c:pt>
                <c:pt idx="1228">
                  <c:v>0.68222222222222251</c:v>
                </c:pt>
                <c:pt idx="1229">
                  <c:v>0.68277777777777815</c:v>
                </c:pt>
                <c:pt idx="1230">
                  <c:v>0.6833333333333339</c:v>
                </c:pt>
                <c:pt idx="1231">
                  <c:v>0.68388888888889077</c:v>
                </c:pt>
                <c:pt idx="1232">
                  <c:v>0.68444444444444508</c:v>
                </c:pt>
                <c:pt idx="1233">
                  <c:v>0.68500000000000083</c:v>
                </c:pt>
                <c:pt idx="1234">
                  <c:v>0.68555555555555603</c:v>
                </c:pt>
                <c:pt idx="1235">
                  <c:v>0.68611111111111145</c:v>
                </c:pt>
                <c:pt idx="1236">
                  <c:v>0.68666666666666654</c:v>
                </c:pt>
                <c:pt idx="1237">
                  <c:v>0.68722222222222251</c:v>
                </c:pt>
                <c:pt idx="1238">
                  <c:v>0.68777777777777815</c:v>
                </c:pt>
                <c:pt idx="1239">
                  <c:v>0.68833333333333391</c:v>
                </c:pt>
                <c:pt idx="1240">
                  <c:v>0.68888888888889077</c:v>
                </c:pt>
                <c:pt idx="1241">
                  <c:v>0.68944444444444519</c:v>
                </c:pt>
                <c:pt idx="1242">
                  <c:v>0.69000000000000095</c:v>
                </c:pt>
                <c:pt idx="1243">
                  <c:v>0.69055555555555603</c:v>
                </c:pt>
                <c:pt idx="1244">
                  <c:v>0.69111111111111145</c:v>
                </c:pt>
                <c:pt idx="1245">
                  <c:v>0.69166666666666654</c:v>
                </c:pt>
                <c:pt idx="1246">
                  <c:v>0.69222222222222252</c:v>
                </c:pt>
                <c:pt idx="1247">
                  <c:v>0.69277777777777827</c:v>
                </c:pt>
                <c:pt idx="1248">
                  <c:v>0.69333333333333402</c:v>
                </c:pt>
                <c:pt idx="1249">
                  <c:v>0.69388888888889078</c:v>
                </c:pt>
                <c:pt idx="1250">
                  <c:v>0.6944444444444452</c:v>
                </c:pt>
                <c:pt idx="1251">
                  <c:v>0.69500000000000084</c:v>
                </c:pt>
                <c:pt idx="1252">
                  <c:v>0.69555555555555604</c:v>
                </c:pt>
                <c:pt idx="1253">
                  <c:v>0.69611111111111157</c:v>
                </c:pt>
                <c:pt idx="1254">
                  <c:v>0.69666666666666699</c:v>
                </c:pt>
                <c:pt idx="1255">
                  <c:v>0.69722222222222252</c:v>
                </c:pt>
                <c:pt idx="1256">
                  <c:v>0.69777777777777827</c:v>
                </c:pt>
                <c:pt idx="1257">
                  <c:v>0.69833333333333403</c:v>
                </c:pt>
                <c:pt idx="1258">
                  <c:v>0.69888888888889078</c:v>
                </c:pt>
                <c:pt idx="1259">
                  <c:v>0.69944444444444587</c:v>
                </c:pt>
                <c:pt idx="1260">
                  <c:v>0.70000000000000062</c:v>
                </c:pt>
                <c:pt idx="1261">
                  <c:v>0.7005555555555556</c:v>
                </c:pt>
                <c:pt idx="1262">
                  <c:v>0.70111111111111113</c:v>
                </c:pt>
                <c:pt idx="1263">
                  <c:v>0.70166666666666666</c:v>
                </c:pt>
                <c:pt idx="1264">
                  <c:v>0.70222222222222219</c:v>
                </c:pt>
                <c:pt idx="1265">
                  <c:v>0.70277777777777772</c:v>
                </c:pt>
                <c:pt idx="1266">
                  <c:v>0.7033333333333337</c:v>
                </c:pt>
                <c:pt idx="1267">
                  <c:v>0.70388888888889056</c:v>
                </c:pt>
                <c:pt idx="1268">
                  <c:v>0.70444444444444465</c:v>
                </c:pt>
                <c:pt idx="1269">
                  <c:v>0.70500000000000063</c:v>
                </c:pt>
                <c:pt idx="1270">
                  <c:v>0.7055555555555556</c:v>
                </c:pt>
                <c:pt idx="1271">
                  <c:v>0.70611111111111113</c:v>
                </c:pt>
                <c:pt idx="1272">
                  <c:v>0.70666666666666667</c:v>
                </c:pt>
                <c:pt idx="1273">
                  <c:v>0.7072222222222222</c:v>
                </c:pt>
                <c:pt idx="1274">
                  <c:v>0.70777777777777773</c:v>
                </c:pt>
                <c:pt idx="1275">
                  <c:v>0.7083333333333337</c:v>
                </c:pt>
                <c:pt idx="1276">
                  <c:v>0.70888888888889068</c:v>
                </c:pt>
                <c:pt idx="1277">
                  <c:v>0.70944444444444565</c:v>
                </c:pt>
                <c:pt idx="1278">
                  <c:v>0.71000000000000063</c:v>
                </c:pt>
                <c:pt idx="1279">
                  <c:v>0.71055555555555561</c:v>
                </c:pt>
                <c:pt idx="1280">
                  <c:v>0.71111111111111114</c:v>
                </c:pt>
                <c:pt idx="1281">
                  <c:v>0.71166666666666667</c:v>
                </c:pt>
                <c:pt idx="1282">
                  <c:v>0.7122222222222222</c:v>
                </c:pt>
                <c:pt idx="1283">
                  <c:v>0.71277777777777773</c:v>
                </c:pt>
                <c:pt idx="1284">
                  <c:v>0.7133333333333336</c:v>
                </c:pt>
                <c:pt idx="1285">
                  <c:v>0.71388888888889068</c:v>
                </c:pt>
                <c:pt idx="1286">
                  <c:v>0.71444444444444599</c:v>
                </c:pt>
                <c:pt idx="1287">
                  <c:v>0.71500000000000064</c:v>
                </c:pt>
                <c:pt idx="1288">
                  <c:v>0.71555555555555561</c:v>
                </c:pt>
                <c:pt idx="1289">
                  <c:v>0.71611111111111114</c:v>
                </c:pt>
                <c:pt idx="1290">
                  <c:v>0.71666666666666667</c:v>
                </c:pt>
                <c:pt idx="1291">
                  <c:v>0.71722222222222221</c:v>
                </c:pt>
                <c:pt idx="1292">
                  <c:v>0.71777777777777774</c:v>
                </c:pt>
                <c:pt idx="1293">
                  <c:v>0.7183333333333336</c:v>
                </c:pt>
                <c:pt idx="1294">
                  <c:v>0.71888888888889069</c:v>
                </c:pt>
                <c:pt idx="1295">
                  <c:v>0.719444444444446</c:v>
                </c:pt>
                <c:pt idx="1296">
                  <c:v>0.72000000000000064</c:v>
                </c:pt>
                <c:pt idx="1297">
                  <c:v>0.72055555555555562</c:v>
                </c:pt>
                <c:pt idx="1298">
                  <c:v>0.72111111111111115</c:v>
                </c:pt>
                <c:pt idx="1299">
                  <c:v>0.72166666666666668</c:v>
                </c:pt>
                <c:pt idx="1300">
                  <c:v>0.72222222222222221</c:v>
                </c:pt>
                <c:pt idx="1301">
                  <c:v>0.72277777777777774</c:v>
                </c:pt>
                <c:pt idx="1302">
                  <c:v>0.72333333333333361</c:v>
                </c:pt>
                <c:pt idx="1303">
                  <c:v>0.72388888888889091</c:v>
                </c:pt>
                <c:pt idx="1304">
                  <c:v>0.72444444444444622</c:v>
                </c:pt>
                <c:pt idx="1305">
                  <c:v>0.72500000000000064</c:v>
                </c:pt>
                <c:pt idx="1306">
                  <c:v>0.72555555555555562</c:v>
                </c:pt>
                <c:pt idx="1307">
                  <c:v>0.72611111111111115</c:v>
                </c:pt>
                <c:pt idx="1308">
                  <c:v>0.72666666666666668</c:v>
                </c:pt>
                <c:pt idx="1309">
                  <c:v>0.72722222222222221</c:v>
                </c:pt>
                <c:pt idx="1310">
                  <c:v>0.72777777777777775</c:v>
                </c:pt>
                <c:pt idx="1311">
                  <c:v>0.72833333333333361</c:v>
                </c:pt>
                <c:pt idx="1312">
                  <c:v>0.72888888888889092</c:v>
                </c:pt>
                <c:pt idx="1313">
                  <c:v>0.72944444444444623</c:v>
                </c:pt>
                <c:pt idx="1314">
                  <c:v>0.73000000000000065</c:v>
                </c:pt>
                <c:pt idx="1315">
                  <c:v>0.73055555555555562</c:v>
                </c:pt>
                <c:pt idx="1316">
                  <c:v>0.7311111111111116</c:v>
                </c:pt>
                <c:pt idx="1317">
                  <c:v>0.73166666666666669</c:v>
                </c:pt>
                <c:pt idx="1318">
                  <c:v>0.73222222222222222</c:v>
                </c:pt>
                <c:pt idx="1319">
                  <c:v>0.73277777777777775</c:v>
                </c:pt>
                <c:pt idx="1320">
                  <c:v>0.73333333333333361</c:v>
                </c:pt>
                <c:pt idx="1321">
                  <c:v>0.73388888888889092</c:v>
                </c:pt>
                <c:pt idx="1322">
                  <c:v>0.73444444444444623</c:v>
                </c:pt>
                <c:pt idx="1323">
                  <c:v>0.73500000000000065</c:v>
                </c:pt>
                <c:pt idx="1324">
                  <c:v>0.73555555555555563</c:v>
                </c:pt>
                <c:pt idx="1325">
                  <c:v>0.7361111111111116</c:v>
                </c:pt>
                <c:pt idx="1326">
                  <c:v>0.73666666666666669</c:v>
                </c:pt>
                <c:pt idx="1327">
                  <c:v>0.73722222222222222</c:v>
                </c:pt>
                <c:pt idx="1328">
                  <c:v>0.73777777777777775</c:v>
                </c:pt>
                <c:pt idx="1329">
                  <c:v>0.73833333333333362</c:v>
                </c:pt>
                <c:pt idx="1330">
                  <c:v>0.73888888888889093</c:v>
                </c:pt>
                <c:pt idx="1331">
                  <c:v>0.73944444444444624</c:v>
                </c:pt>
                <c:pt idx="1332">
                  <c:v>0.74000000000000155</c:v>
                </c:pt>
                <c:pt idx="1333">
                  <c:v>0.74055555555555563</c:v>
                </c:pt>
                <c:pt idx="1334">
                  <c:v>0.74111111111111161</c:v>
                </c:pt>
                <c:pt idx="1335">
                  <c:v>0.7416666666666667</c:v>
                </c:pt>
                <c:pt idx="1336">
                  <c:v>0.74222222222222223</c:v>
                </c:pt>
                <c:pt idx="1337">
                  <c:v>0.74277777777777865</c:v>
                </c:pt>
                <c:pt idx="1338">
                  <c:v>0.74333333333333362</c:v>
                </c:pt>
                <c:pt idx="1339">
                  <c:v>0.74388888888889093</c:v>
                </c:pt>
                <c:pt idx="1340">
                  <c:v>0.74444444444444624</c:v>
                </c:pt>
                <c:pt idx="1341">
                  <c:v>0.74500000000000155</c:v>
                </c:pt>
                <c:pt idx="1342">
                  <c:v>0.74555555555555564</c:v>
                </c:pt>
                <c:pt idx="1343">
                  <c:v>0.74611111111111161</c:v>
                </c:pt>
                <c:pt idx="1344">
                  <c:v>0.7466666666666667</c:v>
                </c:pt>
                <c:pt idx="1345">
                  <c:v>0.74722222222222223</c:v>
                </c:pt>
                <c:pt idx="1346">
                  <c:v>0.74777777777777865</c:v>
                </c:pt>
                <c:pt idx="1347">
                  <c:v>0.74833333333333363</c:v>
                </c:pt>
                <c:pt idx="1348">
                  <c:v>0.74888888888889094</c:v>
                </c:pt>
                <c:pt idx="1349">
                  <c:v>0.74944444444444636</c:v>
                </c:pt>
                <c:pt idx="1350">
                  <c:v>0.75000000000000167</c:v>
                </c:pt>
                <c:pt idx="1351">
                  <c:v>0.75055555555555564</c:v>
                </c:pt>
                <c:pt idx="1352">
                  <c:v>0.75111111111111162</c:v>
                </c:pt>
                <c:pt idx="1353">
                  <c:v>0.75166666666666671</c:v>
                </c:pt>
                <c:pt idx="1354">
                  <c:v>0.75222222222222224</c:v>
                </c:pt>
                <c:pt idx="1355">
                  <c:v>0.75277777777777932</c:v>
                </c:pt>
                <c:pt idx="1356">
                  <c:v>0.75333333333333363</c:v>
                </c:pt>
                <c:pt idx="1357">
                  <c:v>0.75388888888889094</c:v>
                </c:pt>
                <c:pt idx="1358">
                  <c:v>0.75444444444444636</c:v>
                </c:pt>
                <c:pt idx="1359">
                  <c:v>0.75500000000000178</c:v>
                </c:pt>
                <c:pt idx="1360">
                  <c:v>0.75555555555555565</c:v>
                </c:pt>
                <c:pt idx="1361">
                  <c:v>0.75611111111111162</c:v>
                </c:pt>
                <c:pt idx="1362">
                  <c:v>0.75666666666666671</c:v>
                </c:pt>
                <c:pt idx="1363">
                  <c:v>0.75722222222222224</c:v>
                </c:pt>
                <c:pt idx="1364">
                  <c:v>0.75777777777777933</c:v>
                </c:pt>
                <c:pt idx="1365">
                  <c:v>0.75833333333333364</c:v>
                </c:pt>
                <c:pt idx="1366">
                  <c:v>0.75888888888889106</c:v>
                </c:pt>
                <c:pt idx="1367">
                  <c:v>0.75944444444444636</c:v>
                </c:pt>
                <c:pt idx="1368">
                  <c:v>0.76000000000000179</c:v>
                </c:pt>
                <c:pt idx="1369">
                  <c:v>0.76055555555555565</c:v>
                </c:pt>
                <c:pt idx="1370">
                  <c:v>0.76111111111111163</c:v>
                </c:pt>
                <c:pt idx="1371">
                  <c:v>0.76166666666666671</c:v>
                </c:pt>
                <c:pt idx="1372">
                  <c:v>0.76222222222222225</c:v>
                </c:pt>
                <c:pt idx="1373">
                  <c:v>0.76277777777777933</c:v>
                </c:pt>
                <c:pt idx="1374">
                  <c:v>0.76333333333333364</c:v>
                </c:pt>
                <c:pt idx="1375">
                  <c:v>0.76388888888889106</c:v>
                </c:pt>
                <c:pt idx="1376">
                  <c:v>0.76444444444444648</c:v>
                </c:pt>
                <c:pt idx="1377">
                  <c:v>0.76500000000000179</c:v>
                </c:pt>
                <c:pt idx="1378">
                  <c:v>0.76555555555555665</c:v>
                </c:pt>
                <c:pt idx="1379">
                  <c:v>0.76611111111111163</c:v>
                </c:pt>
                <c:pt idx="1380">
                  <c:v>0.76666666666666672</c:v>
                </c:pt>
                <c:pt idx="1381">
                  <c:v>0.76722222222222225</c:v>
                </c:pt>
                <c:pt idx="1382">
                  <c:v>0.76777777777777945</c:v>
                </c:pt>
                <c:pt idx="1383">
                  <c:v>0.76833333333333365</c:v>
                </c:pt>
                <c:pt idx="1384">
                  <c:v>0.76888888888889106</c:v>
                </c:pt>
                <c:pt idx="1385">
                  <c:v>0.76944444444444648</c:v>
                </c:pt>
                <c:pt idx="1386">
                  <c:v>0.77000000000000135</c:v>
                </c:pt>
                <c:pt idx="1387">
                  <c:v>0.77055555555555677</c:v>
                </c:pt>
                <c:pt idx="1388">
                  <c:v>0.77111111111111164</c:v>
                </c:pt>
                <c:pt idx="1389">
                  <c:v>0.77166666666666661</c:v>
                </c:pt>
                <c:pt idx="1390">
                  <c:v>0.77222222222222192</c:v>
                </c:pt>
                <c:pt idx="1391">
                  <c:v>0.77277777777777912</c:v>
                </c:pt>
                <c:pt idx="1392">
                  <c:v>0.77333333333333365</c:v>
                </c:pt>
                <c:pt idx="1393">
                  <c:v>0.77388888888889074</c:v>
                </c:pt>
                <c:pt idx="1394">
                  <c:v>0.77444444444444616</c:v>
                </c:pt>
                <c:pt idx="1395">
                  <c:v>0.77500000000000147</c:v>
                </c:pt>
                <c:pt idx="1396">
                  <c:v>0.77555555555555677</c:v>
                </c:pt>
                <c:pt idx="1397">
                  <c:v>0.77611111111111164</c:v>
                </c:pt>
                <c:pt idx="1398">
                  <c:v>0.77666666666666662</c:v>
                </c:pt>
                <c:pt idx="1399">
                  <c:v>0.7772222222222227</c:v>
                </c:pt>
                <c:pt idx="1400">
                  <c:v>0.77777777777777912</c:v>
                </c:pt>
                <c:pt idx="1401">
                  <c:v>0.77833333333333365</c:v>
                </c:pt>
                <c:pt idx="1402">
                  <c:v>0.77888888888889074</c:v>
                </c:pt>
                <c:pt idx="1403">
                  <c:v>0.77944444444444616</c:v>
                </c:pt>
                <c:pt idx="1404">
                  <c:v>0.78</c:v>
                </c:pt>
                <c:pt idx="1405">
                  <c:v>0.78055555555555567</c:v>
                </c:pt>
                <c:pt idx="1406">
                  <c:v>0.78111111111111109</c:v>
                </c:pt>
                <c:pt idx="1407">
                  <c:v>0.78166666666666651</c:v>
                </c:pt>
                <c:pt idx="1408">
                  <c:v>0.78222222222222226</c:v>
                </c:pt>
                <c:pt idx="1409">
                  <c:v>0.78277777777777779</c:v>
                </c:pt>
                <c:pt idx="1410">
                  <c:v>0.78333333333333333</c:v>
                </c:pt>
                <c:pt idx="1411">
                  <c:v>0.78388888888888963</c:v>
                </c:pt>
                <c:pt idx="1412">
                  <c:v>0.78444444444444461</c:v>
                </c:pt>
                <c:pt idx="1413">
                  <c:v>0.78500000000000003</c:v>
                </c:pt>
                <c:pt idx="1414">
                  <c:v>0.78555555555555567</c:v>
                </c:pt>
                <c:pt idx="1415">
                  <c:v>0.78611111111111109</c:v>
                </c:pt>
                <c:pt idx="1416">
                  <c:v>0.78666666666666651</c:v>
                </c:pt>
                <c:pt idx="1417">
                  <c:v>0.78722222222222227</c:v>
                </c:pt>
                <c:pt idx="1418">
                  <c:v>0.7877777777777778</c:v>
                </c:pt>
                <c:pt idx="1419">
                  <c:v>0.78833333333333333</c:v>
                </c:pt>
                <c:pt idx="1420">
                  <c:v>0.78888888888888964</c:v>
                </c:pt>
                <c:pt idx="1421">
                  <c:v>0.78944444444444462</c:v>
                </c:pt>
                <c:pt idx="1422">
                  <c:v>0.79</c:v>
                </c:pt>
                <c:pt idx="1423">
                  <c:v>0.79055555555555568</c:v>
                </c:pt>
                <c:pt idx="1424">
                  <c:v>0.7911111111111111</c:v>
                </c:pt>
                <c:pt idx="1425">
                  <c:v>0.79166666666666652</c:v>
                </c:pt>
                <c:pt idx="1426">
                  <c:v>0.79222222222222227</c:v>
                </c:pt>
                <c:pt idx="1427">
                  <c:v>0.7927777777777778</c:v>
                </c:pt>
                <c:pt idx="1428">
                  <c:v>0.79333333333333333</c:v>
                </c:pt>
                <c:pt idx="1429">
                  <c:v>0.79388888888888964</c:v>
                </c:pt>
                <c:pt idx="1430">
                  <c:v>0.79444444444444462</c:v>
                </c:pt>
                <c:pt idx="1431">
                  <c:v>0.79500000000000004</c:v>
                </c:pt>
                <c:pt idx="1432">
                  <c:v>0.79555555555555568</c:v>
                </c:pt>
                <c:pt idx="1433">
                  <c:v>0.7961111111111111</c:v>
                </c:pt>
                <c:pt idx="1434">
                  <c:v>0.79666666666666652</c:v>
                </c:pt>
                <c:pt idx="1435">
                  <c:v>0.79722222222222228</c:v>
                </c:pt>
                <c:pt idx="1436">
                  <c:v>0.79777777777777781</c:v>
                </c:pt>
                <c:pt idx="1437">
                  <c:v>0.79833333333333334</c:v>
                </c:pt>
                <c:pt idx="1438">
                  <c:v>0.79888888888888965</c:v>
                </c:pt>
                <c:pt idx="1439">
                  <c:v>0.79944444444444462</c:v>
                </c:pt>
                <c:pt idx="1440">
                  <c:v>0.8</c:v>
                </c:pt>
                <c:pt idx="1441">
                  <c:v>0.80055555555555569</c:v>
                </c:pt>
                <c:pt idx="1442">
                  <c:v>0.80111111111111111</c:v>
                </c:pt>
                <c:pt idx="1443">
                  <c:v>0.80166666666666653</c:v>
                </c:pt>
                <c:pt idx="1444">
                  <c:v>0.80222222222222217</c:v>
                </c:pt>
                <c:pt idx="1445">
                  <c:v>0.80277777777777781</c:v>
                </c:pt>
                <c:pt idx="1446">
                  <c:v>0.80333333333333334</c:v>
                </c:pt>
                <c:pt idx="1447">
                  <c:v>0.80388888888888965</c:v>
                </c:pt>
                <c:pt idx="1448">
                  <c:v>0.80444444444444463</c:v>
                </c:pt>
                <c:pt idx="1449">
                  <c:v>0.80500000000000005</c:v>
                </c:pt>
                <c:pt idx="1450">
                  <c:v>0.80555555555555569</c:v>
                </c:pt>
                <c:pt idx="1451">
                  <c:v>0.80611111111111111</c:v>
                </c:pt>
                <c:pt idx="1452">
                  <c:v>0.80666666666666653</c:v>
                </c:pt>
                <c:pt idx="1453">
                  <c:v>0.80722222222222217</c:v>
                </c:pt>
                <c:pt idx="1454">
                  <c:v>0.80777777777777782</c:v>
                </c:pt>
                <c:pt idx="1455">
                  <c:v>0.80833333333333335</c:v>
                </c:pt>
                <c:pt idx="1456">
                  <c:v>0.80888888888889043</c:v>
                </c:pt>
                <c:pt idx="1457">
                  <c:v>0.80944444444444463</c:v>
                </c:pt>
                <c:pt idx="1458">
                  <c:v>0.81</c:v>
                </c:pt>
                <c:pt idx="1459">
                  <c:v>0.8105555555555557</c:v>
                </c:pt>
                <c:pt idx="1460">
                  <c:v>0.81111111111111112</c:v>
                </c:pt>
                <c:pt idx="1461">
                  <c:v>0.81166666666666654</c:v>
                </c:pt>
                <c:pt idx="1462">
                  <c:v>0.81222222222222218</c:v>
                </c:pt>
                <c:pt idx="1463">
                  <c:v>0.81277777777777782</c:v>
                </c:pt>
                <c:pt idx="1464">
                  <c:v>0.81333333333333335</c:v>
                </c:pt>
                <c:pt idx="1465">
                  <c:v>0.81388888888889044</c:v>
                </c:pt>
                <c:pt idx="1466">
                  <c:v>0.81444444444444464</c:v>
                </c:pt>
                <c:pt idx="1467">
                  <c:v>0.81499999999999995</c:v>
                </c:pt>
                <c:pt idx="1468">
                  <c:v>0.8155555555555557</c:v>
                </c:pt>
                <c:pt idx="1469">
                  <c:v>0.81611111111111112</c:v>
                </c:pt>
                <c:pt idx="1470">
                  <c:v>0.81666666666666654</c:v>
                </c:pt>
                <c:pt idx="1471">
                  <c:v>0.81722222222222218</c:v>
                </c:pt>
                <c:pt idx="1472">
                  <c:v>0.81777777777777783</c:v>
                </c:pt>
                <c:pt idx="1473">
                  <c:v>0.81833333333333369</c:v>
                </c:pt>
                <c:pt idx="1474">
                  <c:v>0.81888888888889044</c:v>
                </c:pt>
                <c:pt idx="1475">
                  <c:v>0.81944444444444464</c:v>
                </c:pt>
                <c:pt idx="1476">
                  <c:v>0.82000000000000062</c:v>
                </c:pt>
                <c:pt idx="1477">
                  <c:v>0.8205555555555557</c:v>
                </c:pt>
                <c:pt idx="1478">
                  <c:v>0.82111111111111112</c:v>
                </c:pt>
                <c:pt idx="1479">
                  <c:v>0.82166666666666666</c:v>
                </c:pt>
                <c:pt idx="1480">
                  <c:v>0.82222222222222219</c:v>
                </c:pt>
                <c:pt idx="1481">
                  <c:v>0.82277777777777783</c:v>
                </c:pt>
                <c:pt idx="1482">
                  <c:v>0.82333333333333369</c:v>
                </c:pt>
                <c:pt idx="1483">
                  <c:v>0.82388888888889056</c:v>
                </c:pt>
                <c:pt idx="1484">
                  <c:v>0.82444444444444465</c:v>
                </c:pt>
                <c:pt idx="1485">
                  <c:v>0.82500000000000062</c:v>
                </c:pt>
                <c:pt idx="1486">
                  <c:v>0.8255555555555556</c:v>
                </c:pt>
                <c:pt idx="1487">
                  <c:v>0.82611111111111113</c:v>
                </c:pt>
                <c:pt idx="1488">
                  <c:v>0.82666666666666666</c:v>
                </c:pt>
                <c:pt idx="1489">
                  <c:v>0.82722222222222219</c:v>
                </c:pt>
                <c:pt idx="1490">
                  <c:v>0.82777777777777772</c:v>
                </c:pt>
                <c:pt idx="1491">
                  <c:v>0.8283333333333337</c:v>
                </c:pt>
                <c:pt idx="1492">
                  <c:v>0.82888888888889056</c:v>
                </c:pt>
                <c:pt idx="1493">
                  <c:v>0.82944444444444465</c:v>
                </c:pt>
                <c:pt idx="1494">
                  <c:v>0.83000000000000063</c:v>
                </c:pt>
                <c:pt idx="1495">
                  <c:v>0.8305555555555556</c:v>
                </c:pt>
                <c:pt idx="1496">
                  <c:v>0.83111111111111113</c:v>
                </c:pt>
                <c:pt idx="1497">
                  <c:v>0.83166666666666667</c:v>
                </c:pt>
                <c:pt idx="1498">
                  <c:v>0.8322222222222222</c:v>
                </c:pt>
                <c:pt idx="1499">
                  <c:v>0.83277777777777773</c:v>
                </c:pt>
                <c:pt idx="1500">
                  <c:v>0.8333333333333337</c:v>
                </c:pt>
                <c:pt idx="1501">
                  <c:v>0.83388888888889068</c:v>
                </c:pt>
                <c:pt idx="1502">
                  <c:v>0.83444444444444565</c:v>
                </c:pt>
                <c:pt idx="1503">
                  <c:v>0.83500000000000063</c:v>
                </c:pt>
                <c:pt idx="1504">
                  <c:v>0.83555555555555561</c:v>
                </c:pt>
                <c:pt idx="1505">
                  <c:v>0.83611111111111114</c:v>
                </c:pt>
                <c:pt idx="1506">
                  <c:v>0.83666666666666667</c:v>
                </c:pt>
                <c:pt idx="1507">
                  <c:v>0.8372222222222222</c:v>
                </c:pt>
                <c:pt idx="1508">
                  <c:v>0.83777777777777773</c:v>
                </c:pt>
                <c:pt idx="1509">
                  <c:v>0.8383333333333336</c:v>
                </c:pt>
                <c:pt idx="1510">
                  <c:v>0.83888888888889068</c:v>
                </c:pt>
                <c:pt idx="1511">
                  <c:v>0.83944444444444599</c:v>
                </c:pt>
                <c:pt idx="1512">
                  <c:v>0.84000000000000064</c:v>
                </c:pt>
                <c:pt idx="1513">
                  <c:v>0.84055555555555561</c:v>
                </c:pt>
                <c:pt idx="1514">
                  <c:v>0.84111111111111114</c:v>
                </c:pt>
                <c:pt idx="1515">
                  <c:v>0.84166666666666667</c:v>
                </c:pt>
                <c:pt idx="1516">
                  <c:v>0.84222222222222221</c:v>
                </c:pt>
                <c:pt idx="1517">
                  <c:v>0.84277777777777774</c:v>
                </c:pt>
                <c:pt idx="1518">
                  <c:v>0.8433333333333336</c:v>
                </c:pt>
                <c:pt idx="1519">
                  <c:v>0.84388888888889069</c:v>
                </c:pt>
                <c:pt idx="1520">
                  <c:v>0.844444444444446</c:v>
                </c:pt>
                <c:pt idx="1521">
                  <c:v>0.84500000000000064</c:v>
                </c:pt>
                <c:pt idx="1522">
                  <c:v>0.84555555555555562</c:v>
                </c:pt>
                <c:pt idx="1523">
                  <c:v>0.84611111111111115</c:v>
                </c:pt>
                <c:pt idx="1524">
                  <c:v>0.84666666666666668</c:v>
                </c:pt>
                <c:pt idx="1525">
                  <c:v>0.84722222222222221</c:v>
                </c:pt>
                <c:pt idx="1526">
                  <c:v>0.84777777777777774</c:v>
                </c:pt>
                <c:pt idx="1527">
                  <c:v>0.84833333333333361</c:v>
                </c:pt>
                <c:pt idx="1528">
                  <c:v>0.84888888888889091</c:v>
                </c:pt>
                <c:pt idx="1529">
                  <c:v>0.84944444444444622</c:v>
                </c:pt>
                <c:pt idx="1530">
                  <c:v>0.85000000000000064</c:v>
                </c:pt>
                <c:pt idx="1531">
                  <c:v>0.85055555555555562</c:v>
                </c:pt>
                <c:pt idx="1532">
                  <c:v>0.85111111111111115</c:v>
                </c:pt>
                <c:pt idx="1533">
                  <c:v>0.85166666666666668</c:v>
                </c:pt>
                <c:pt idx="1534">
                  <c:v>0.85222222222222221</c:v>
                </c:pt>
                <c:pt idx="1535">
                  <c:v>0.85277777777777775</c:v>
                </c:pt>
                <c:pt idx="1536">
                  <c:v>0.85333333333333361</c:v>
                </c:pt>
                <c:pt idx="1537">
                  <c:v>0.85388888888889092</c:v>
                </c:pt>
                <c:pt idx="1538">
                  <c:v>0.85444444444444623</c:v>
                </c:pt>
                <c:pt idx="1539">
                  <c:v>0.85500000000000065</c:v>
                </c:pt>
                <c:pt idx="1540">
                  <c:v>0.85555555555555562</c:v>
                </c:pt>
                <c:pt idx="1541">
                  <c:v>0.8561111111111116</c:v>
                </c:pt>
                <c:pt idx="1542">
                  <c:v>0.85666666666666669</c:v>
                </c:pt>
                <c:pt idx="1543">
                  <c:v>0.85722222222222222</c:v>
                </c:pt>
                <c:pt idx="1544">
                  <c:v>0.85777777777777775</c:v>
                </c:pt>
                <c:pt idx="1545">
                  <c:v>0.85833333333333361</c:v>
                </c:pt>
                <c:pt idx="1546">
                  <c:v>0.85888888888889092</c:v>
                </c:pt>
                <c:pt idx="1547">
                  <c:v>0.85944444444444623</c:v>
                </c:pt>
                <c:pt idx="1548">
                  <c:v>0.86000000000000065</c:v>
                </c:pt>
                <c:pt idx="1549">
                  <c:v>0.86055555555555563</c:v>
                </c:pt>
                <c:pt idx="1550">
                  <c:v>0.8611111111111116</c:v>
                </c:pt>
                <c:pt idx="1551">
                  <c:v>0.86166666666666669</c:v>
                </c:pt>
                <c:pt idx="1552">
                  <c:v>0.86222222222222222</c:v>
                </c:pt>
                <c:pt idx="1553">
                  <c:v>0.86277777777777775</c:v>
                </c:pt>
                <c:pt idx="1554">
                  <c:v>0.86333333333333362</c:v>
                </c:pt>
                <c:pt idx="1555">
                  <c:v>0.86388888888889093</c:v>
                </c:pt>
                <c:pt idx="1556">
                  <c:v>0.86444444444444624</c:v>
                </c:pt>
                <c:pt idx="1557">
                  <c:v>0.86500000000000155</c:v>
                </c:pt>
                <c:pt idx="1558">
                  <c:v>0.86555555555555563</c:v>
                </c:pt>
                <c:pt idx="1559">
                  <c:v>0.86611111111111161</c:v>
                </c:pt>
                <c:pt idx="1560">
                  <c:v>0.8666666666666667</c:v>
                </c:pt>
                <c:pt idx="1561">
                  <c:v>0.86722222222222223</c:v>
                </c:pt>
                <c:pt idx="1562">
                  <c:v>0.86777777777777865</c:v>
                </c:pt>
                <c:pt idx="1563">
                  <c:v>0.86833333333333362</c:v>
                </c:pt>
                <c:pt idx="1564">
                  <c:v>0.86888888888889093</c:v>
                </c:pt>
                <c:pt idx="1565">
                  <c:v>0.86944444444444624</c:v>
                </c:pt>
                <c:pt idx="1566">
                  <c:v>0.87000000000000155</c:v>
                </c:pt>
                <c:pt idx="1567">
                  <c:v>0.87055555555555564</c:v>
                </c:pt>
                <c:pt idx="1568">
                  <c:v>0.87111111111111161</c:v>
                </c:pt>
                <c:pt idx="1569">
                  <c:v>0.8716666666666667</c:v>
                </c:pt>
                <c:pt idx="1570">
                  <c:v>0.87222222222222223</c:v>
                </c:pt>
                <c:pt idx="1571">
                  <c:v>0.87277777777777865</c:v>
                </c:pt>
                <c:pt idx="1572">
                  <c:v>0.87333333333333363</c:v>
                </c:pt>
                <c:pt idx="1573">
                  <c:v>0.87388888888889094</c:v>
                </c:pt>
                <c:pt idx="1574">
                  <c:v>0.87444444444444636</c:v>
                </c:pt>
                <c:pt idx="1575">
                  <c:v>0.87500000000000167</c:v>
                </c:pt>
                <c:pt idx="1576">
                  <c:v>0.87555555555555564</c:v>
                </c:pt>
                <c:pt idx="1577">
                  <c:v>0.87611111111111162</c:v>
                </c:pt>
                <c:pt idx="1578">
                  <c:v>0.87666666666666671</c:v>
                </c:pt>
                <c:pt idx="1579">
                  <c:v>0.87722222222222224</c:v>
                </c:pt>
                <c:pt idx="1580">
                  <c:v>0.87777777777777932</c:v>
                </c:pt>
                <c:pt idx="1581">
                  <c:v>0.87833333333333363</c:v>
                </c:pt>
                <c:pt idx="1582">
                  <c:v>0.87888888888889094</c:v>
                </c:pt>
                <c:pt idx="1583">
                  <c:v>0.87944444444444636</c:v>
                </c:pt>
                <c:pt idx="1584">
                  <c:v>0.88000000000000034</c:v>
                </c:pt>
                <c:pt idx="1585">
                  <c:v>0.88055555555555554</c:v>
                </c:pt>
                <c:pt idx="1586">
                  <c:v>0.8811111111111114</c:v>
                </c:pt>
                <c:pt idx="1587">
                  <c:v>0.88166666666666649</c:v>
                </c:pt>
                <c:pt idx="1588">
                  <c:v>0.88222222222222157</c:v>
                </c:pt>
                <c:pt idx="1589">
                  <c:v>0.88277777777777811</c:v>
                </c:pt>
                <c:pt idx="1590">
                  <c:v>0.88333333333333353</c:v>
                </c:pt>
                <c:pt idx="1591">
                  <c:v>0.88388888888888939</c:v>
                </c:pt>
                <c:pt idx="1592">
                  <c:v>0.88444444444444503</c:v>
                </c:pt>
                <c:pt idx="1593">
                  <c:v>0.88500000000000034</c:v>
                </c:pt>
                <c:pt idx="1594">
                  <c:v>0.88555555555555554</c:v>
                </c:pt>
                <c:pt idx="1595">
                  <c:v>0.8861111111111114</c:v>
                </c:pt>
                <c:pt idx="1596">
                  <c:v>0.88666666666666649</c:v>
                </c:pt>
                <c:pt idx="1597">
                  <c:v>0.88722222222222158</c:v>
                </c:pt>
                <c:pt idx="1598">
                  <c:v>0.88777777777777811</c:v>
                </c:pt>
                <c:pt idx="1599">
                  <c:v>0.88833333333333353</c:v>
                </c:pt>
                <c:pt idx="1600">
                  <c:v>0.88888888888888939</c:v>
                </c:pt>
                <c:pt idx="1601">
                  <c:v>0.88944444444444504</c:v>
                </c:pt>
                <c:pt idx="1602">
                  <c:v>0.89000000000000035</c:v>
                </c:pt>
                <c:pt idx="1603">
                  <c:v>0.89055555555555588</c:v>
                </c:pt>
                <c:pt idx="1604">
                  <c:v>0.89111111111111141</c:v>
                </c:pt>
                <c:pt idx="1605">
                  <c:v>0.8916666666666665</c:v>
                </c:pt>
                <c:pt idx="1606">
                  <c:v>0.89222222222222158</c:v>
                </c:pt>
                <c:pt idx="1607">
                  <c:v>0.89277777777777811</c:v>
                </c:pt>
                <c:pt idx="1608">
                  <c:v>0.89333333333333353</c:v>
                </c:pt>
                <c:pt idx="1609">
                  <c:v>0.89388888888888984</c:v>
                </c:pt>
                <c:pt idx="1610">
                  <c:v>0.89444444444444493</c:v>
                </c:pt>
                <c:pt idx="1611">
                  <c:v>0.89500000000000035</c:v>
                </c:pt>
                <c:pt idx="1612">
                  <c:v>0.89555555555555588</c:v>
                </c:pt>
                <c:pt idx="1613">
                  <c:v>0.89611111111111141</c:v>
                </c:pt>
                <c:pt idx="1614">
                  <c:v>0.8966666666666665</c:v>
                </c:pt>
                <c:pt idx="1615">
                  <c:v>0.89722222222222159</c:v>
                </c:pt>
                <c:pt idx="1616">
                  <c:v>0.89777777777777812</c:v>
                </c:pt>
                <c:pt idx="1617">
                  <c:v>0.89833333333333354</c:v>
                </c:pt>
                <c:pt idx="1618">
                  <c:v>0.89888888888888985</c:v>
                </c:pt>
                <c:pt idx="1619">
                  <c:v>0.89944444444444493</c:v>
                </c:pt>
                <c:pt idx="1620">
                  <c:v>0.9</c:v>
                </c:pt>
                <c:pt idx="1621">
                  <c:v>0.90055555555555555</c:v>
                </c:pt>
                <c:pt idx="1622">
                  <c:v>0.90111111111111108</c:v>
                </c:pt>
                <c:pt idx="1623">
                  <c:v>0.90166666666666651</c:v>
                </c:pt>
                <c:pt idx="1624">
                  <c:v>0.90222222222222226</c:v>
                </c:pt>
                <c:pt idx="1625">
                  <c:v>0.90277777777777779</c:v>
                </c:pt>
                <c:pt idx="1626">
                  <c:v>0.90333333333333332</c:v>
                </c:pt>
                <c:pt idx="1627">
                  <c:v>0.90388888888888885</c:v>
                </c:pt>
                <c:pt idx="1628">
                  <c:v>0.90444444444444461</c:v>
                </c:pt>
                <c:pt idx="1629">
                  <c:v>0.90500000000000003</c:v>
                </c:pt>
                <c:pt idx="1630">
                  <c:v>0.90555555555555567</c:v>
                </c:pt>
                <c:pt idx="1631">
                  <c:v>0.90611111111111109</c:v>
                </c:pt>
                <c:pt idx="1632">
                  <c:v>0.90666666666666651</c:v>
                </c:pt>
                <c:pt idx="1633">
                  <c:v>0.90722222222222226</c:v>
                </c:pt>
                <c:pt idx="1634">
                  <c:v>0.90777777777777779</c:v>
                </c:pt>
                <c:pt idx="1635">
                  <c:v>0.90833333333333333</c:v>
                </c:pt>
                <c:pt idx="1636">
                  <c:v>0.90888888888888963</c:v>
                </c:pt>
                <c:pt idx="1637">
                  <c:v>0.90944444444444461</c:v>
                </c:pt>
                <c:pt idx="1638">
                  <c:v>0.91</c:v>
                </c:pt>
                <c:pt idx="1639">
                  <c:v>0.91055555555555567</c:v>
                </c:pt>
                <c:pt idx="1640">
                  <c:v>0.91111111111111109</c:v>
                </c:pt>
                <c:pt idx="1641">
                  <c:v>0.91166666666666651</c:v>
                </c:pt>
                <c:pt idx="1642">
                  <c:v>0.91222222222222227</c:v>
                </c:pt>
                <c:pt idx="1643">
                  <c:v>0.9127777777777778</c:v>
                </c:pt>
                <c:pt idx="1644">
                  <c:v>0.91333333333333333</c:v>
                </c:pt>
                <c:pt idx="1645">
                  <c:v>0.91388888888888964</c:v>
                </c:pt>
                <c:pt idx="1646">
                  <c:v>0.91444444444444462</c:v>
                </c:pt>
                <c:pt idx="1647">
                  <c:v>0.91500000000000004</c:v>
                </c:pt>
                <c:pt idx="1648">
                  <c:v>0.91555555555555568</c:v>
                </c:pt>
                <c:pt idx="1649">
                  <c:v>0.9161111111111111</c:v>
                </c:pt>
                <c:pt idx="1650">
                  <c:v>0.91666666666666652</c:v>
                </c:pt>
                <c:pt idx="1651">
                  <c:v>0.91722222222222227</c:v>
                </c:pt>
                <c:pt idx="1652">
                  <c:v>0.9177777777777778</c:v>
                </c:pt>
                <c:pt idx="1653">
                  <c:v>0.91833333333333333</c:v>
                </c:pt>
                <c:pt idx="1654">
                  <c:v>0.91888888888888964</c:v>
                </c:pt>
                <c:pt idx="1655">
                  <c:v>0.91944444444444462</c:v>
                </c:pt>
                <c:pt idx="1656">
                  <c:v>0.92</c:v>
                </c:pt>
                <c:pt idx="1657">
                  <c:v>0.92055555555555568</c:v>
                </c:pt>
                <c:pt idx="1658">
                  <c:v>0.9211111111111111</c:v>
                </c:pt>
                <c:pt idx="1659">
                  <c:v>0.92166666666666652</c:v>
                </c:pt>
                <c:pt idx="1660">
                  <c:v>0.92222222222222228</c:v>
                </c:pt>
                <c:pt idx="1661">
                  <c:v>0.92277777777777781</c:v>
                </c:pt>
                <c:pt idx="1662">
                  <c:v>0.92333333333333334</c:v>
                </c:pt>
                <c:pt idx="1663">
                  <c:v>0.92388888888888965</c:v>
                </c:pt>
                <c:pt idx="1664">
                  <c:v>0.92444444444444462</c:v>
                </c:pt>
                <c:pt idx="1665">
                  <c:v>0.92500000000000004</c:v>
                </c:pt>
                <c:pt idx="1666">
                  <c:v>0.92555555555555569</c:v>
                </c:pt>
                <c:pt idx="1667">
                  <c:v>0.92611111111111111</c:v>
                </c:pt>
                <c:pt idx="1668">
                  <c:v>0.92666666666666653</c:v>
                </c:pt>
                <c:pt idx="1669">
                  <c:v>0.92722222222222217</c:v>
                </c:pt>
                <c:pt idx="1670">
                  <c:v>0.92777777777777781</c:v>
                </c:pt>
                <c:pt idx="1671">
                  <c:v>0.92833333333333334</c:v>
                </c:pt>
                <c:pt idx="1672">
                  <c:v>0.92888888888888965</c:v>
                </c:pt>
                <c:pt idx="1673">
                  <c:v>0.92944444444444463</c:v>
                </c:pt>
                <c:pt idx="1674">
                  <c:v>0.93</c:v>
                </c:pt>
                <c:pt idx="1675">
                  <c:v>0.93055555555555569</c:v>
                </c:pt>
                <c:pt idx="1676">
                  <c:v>0.93111111111111111</c:v>
                </c:pt>
                <c:pt idx="1677">
                  <c:v>0.93166666666666653</c:v>
                </c:pt>
                <c:pt idx="1678">
                  <c:v>0.93222222222222217</c:v>
                </c:pt>
                <c:pt idx="1679">
                  <c:v>0.93277777777777782</c:v>
                </c:pt>
                <c:pt idx="1680">
                  <c:v>0.93333333333333335</c:v>
                </c:pt>
                <c:pt idx="1681">
                  <c:v>0.93388888888889043</c:v>
                </c:pt>
                <c:pt idx="1682">
                  <c:v>0.93444444444444463</c:v>
                </c:pt>
                <c:pt idx="1683">
                  <c:v>0.93500000000000005</c:v>
                </c:pt>
                <c:pt idx="1684">
                  <c:v>0.9355555555555557</c:v>
                </c:pt>
                <c:pt idx="1685">
                  <c:v>0.93611111111111112</c:v>
                </c:pt>
                <c:pt idx="1686">
                  <c:v>0.93666666666666654</c:v>
                </c:pt>
                <c:pt idx="1687">
                  <c:v>0.93722222222222218</c:v>
                </c:pt>
                <c:pt idx="1688">
                  <c:v>0.93777777777777782</c:v>
                </c:pt>
                <c:pt idx="1689">
                  <c:v>0.93833333333333335</c:v>
                </c:pt>
                <c:pt idx="1690">
                  <c:v>0.93888888888889044</c:v>
                </c:pt>
                <c:pt idx="1691">
                  <c:v>0.93944444444444464</c:v>
                </c:pt>
                <c:pt idx="1692">
                  <c:v>0.94000000000000061</c:v>
                </c:pt>
                <c:pt idx="1693">
                  <c:v>0.9405555555555557</c:v>
                </c:pt>
                <c:pt idx="1694">
                  <c:v>0.94111111111111112</c:v>
                </c:pt>
                <c:pt idx="1695">
                  <c:v>0.94166666666666654</c:v>
                </c:pt>
                <c:pt idx="1696">
                  <c:v>0.94222222222222218</c:v>
                </c:pt>
                <c:pt idx="1697">
                  <c:v>0.94277777777777783</c:v>
                </c:pt>
                <c:pt idx="1698">
                  <c:v>0.94333333333333369</c:v>
                </c:pt>
                <c:pt idx="1699">
                  <c:v>0.94388888888889044</c:v>
                </c:pt>
                <c:pt idx="1700">
                  <c:v>0.94444444444444464</c:v>
                </c:pt>
                <c:pt idx="1701">
                  <c:v>0.94499999999999995</c:v>
                </c:pt>
                <c:pt idx="1702">
                  <c:v>0.9455555555555557</c:v>
                </c:pt>
                <c:pt idx="1703">
                  <c:v>0.94611111111111112</c:v>
                </c:pt>
                <c:pt idx="1704">
                  <c:v>0.94666666666666666</c:v>
                </c:pt>
                <c:pt idx="1705">
                  <c:v>0.94722222222222219</c:v>
                </c:pt>
                <c:pt idx="1706">
                  <c:v>0.94777777777777783</c:v>
                </c:pt>
                <c:pt idx="1707">
                  <c:v>0.94833333333333369</c:v>
                </c:pt>
                <c:pt idx="1708">
                  <c:v>0.94888888888889056</c:v>
                </c:pt>
                <c:pt idx="1709">
                  <c:v>0.94944444444444465</c:v>
                </c:pt>
                <c:pt idx="1710">
                  <c:v>0.95000000000000062</c:v>
                </c:pt>
                <c:pt idx="1711">
                  <c:v>0.9505555555555556</c:v>
                </c:pt>
                <c:pt idx="1712">
                  <c:v>0.95111111111111113</c:v>
                </c:pt>
                <c:pt idx="1713">
                  <c:v>0.95166666666666666</c:v>
                </c:pt>
                <c:pt idx="1714">
                  <c:v>0.95222222222222219</c:v>
                </c:pt>
                <c:pt idx="1715">
                  <c:v>0.95277777777777772</c:v>
                </c:pt>
                <c:pt idx="1716">
                  <c:v>0.9533333333333337</c:v>
                </c:pt>
                <c:pt idx="1717">
                  <c:v>0.95388888888889056</c:v>
                </c:pt>
                <c:pt idx="1718">
                  <c:v>0.95444444444444465</c:v>
                </c:pt>
                <c:pt idx="1719">
                  <c:v>0.95500000000000063</c:v>
                </c:pt>
                <c:pt idx="1720">
                  <c:v>0.9555555555555556</c:v>
                </c:pt>
                <c:pt idx="1721">
                  <c:v>0.95611111111111113</c:v>
                </c:pt>
                <c:pt idx="1722">
                  <c:v>0.95666666666666667</c:v>
                </c:pt>
                <c:pt idx="1723">
                  <c:v>0.9572222222222222</c:v>
                </c:pt>
                <c:pt idx="1724">
                  <c:v>0.95777777777777773</c:v>
                </c:pt>
                <c:pt idx="1725">
                  <c:v>0.9583333333333337</c:v>
                </c:pt>
                <c:pt idx="1726">
                  <c:v>0.95888888888889068</c:v>
                </c:pt>
                <c:pt idx="1727">
                  <c:v>0.95944444444444565</c:v>
                </c:pt>
                <c:pt idx="1728">
                  <c:v>0.96000000000000063</c:v>
                </c:pt>
                <c:pt idx="1729">
                  <c:v>0.96055555555555561</c:v>
                </c:pt>
                <c:pt idx="1730">
                  <c:v>0.96111111111111114</c:v>
                </c:pt>
                <c:pt idx="1731">
                  <c:v>0.96166666666666667</c:v>
                </c:pt>
                <c:pt idx="1732">
                  <c:v>0.9622222222222222</c:v>
                </c:pt>
                <c:pt idx="1733">
                  <c:v>0.96277777777777773</c:v>
                </c:pt>
                <c:pt idx="1734">
                  <c:v>0.9633333333333336</c:v>
                </c:pt>
                <c:pt idx="1735">
                  <c:v>0.96388888888889068</c:v>
                </c:pt>
                <c:pt idx="1736">
                  <c:v>0.96444444444444599</c:v>
                </c:pt>
                <c:pt idx="1737">
                  <c:v>0.96500000000000064</c:v>
                </c:pt>
                <c:pt idx="1738">
                  <c:v>0.96555555555555561</c:v>
                </c:pt>
                <c:pt idx="1739">
                  <c:v>0.96611111111111114</c:v>
                </c:pt>
                <c:pt idx="1740">
                  <c:v>0.96666666666666667</c:v>
                </c:pt>
                <c:pt idx="1741">
                  <c:v>0.96722222222222221</c:v>
                </c:pt>
                <c:pt idx="1742">
                  <c:v>0.96777777777777774</c:v>
                </c:pt>
                <c:pt idx="1743">
                  <c:v>0.9683333333333336</c:v>
                </c:pt>
                <c:pt idx="1744">
                  <c:v>0.96888888888889069</c:v>
                </c:pt>
                <c:pt idx="1745">
                  <c:v>0.969444444444446</c:v>
                </c:pt>
                <c:pt idx="1746">
                  <c:v>0.97000000000000064</c:v>
                </c:pt>
                <c:pt idx="1747">
                  <c:v>0.97055555555555562</c:v>
                </c:pt>
                <c:pt idx="1748">
                  <c:v>0.97111111111111081</c:v>
                </c:pt>
                <c:pt idx="1749">
                  <c:v>0.97166666666666668</c:v>
                </c:pt>
                <c:pt idx="1750">
                  <c:v>0.97222222222222188</c:v>
                </c:pt>
                <c:pt idx="1751">
                  <c:v>0.97277777777777763</c:v>
                </c:pt>
                <c:pt idx="1752">
                  <c:v>0.97333333333333361</c:v>
                </c:pt>
                <c:pt idx="1753">
                  <c:v>0.97388888888889036</c:v>
                </c:pt>
                <c:pt idx="1754">
                  <c:v>0.97444444444444589</c:v>
                </c:pt>
                <c:pt idx="1755">
                  <c:v>0.97500000000000064</c:v>
                </c:pt>
                <c:pt idx="1756">
                  <c:v>0.97555555555555562</c:v>
                </c:pt>
                <c:pt idx="1757">
                  <c:v>0.97611111111111082</c:v>
                </c:pt>
                <c:pt idx="1758">
                  <c:v>0.97666666666666668</c:v>
                </c:pt>
                <c:pt idx="1759">
                  <c:v>0.97722222222222188</c:v>
                </c:pt>
                <c:pt idx="1760">
                  <c:v>0.97777777777777763</c:v>
                </c:pt>
                <c:pt idx="1761">
                  <c:v>0.97833333333333361</c:v>
                </c:pt>
                <c:pt idx="1762">
                  <c:v>0.97888888888889036</c:v>
                </c:pt>
                <c:pt idx="1763">
                  <c:v>0.97944444444444589</c:v>
                </c:pt>
                <c:pt idx="1764">
                  <c:v>0.98</c:v>
                </c:pt>
                <c:pt idx="1765">
                  <c:v>0.98055555555555551</c:v>
                </c:pt>
                <c:pt idx="1766">
                  <c:v>0.98111111111111116</c:v>
                </c:pt>
                <c:pt idx="1767">
                  <c:v>0.98166666666666658</c:v>
                </c:pt>
                <c:pt idx="1768">
                  <c:v>0.98222222222222066</c:v>
                </c:pt>
                <c:pt idx="1769">
                  <c:v>0.98277777777777753</c:v>
                </c:pt>
                <c:pt idx="1770">
                  <c:v>0.98333333333333328</c:v>
                </c:pt>
                <c:pt idx="1771">
                  <c:v>0.98388888888888892</c:v>
                </c:pt>
                <c:pt idx="1772">
                  <c:v>0.98444444444444468</c:v>
                </c:pt>
                <c:pt idx="1773">
                  <c:v>0.98499999999999999</c:v>
                </c:pt>
                <c:pt idx="1774">
                  <c:v>0.98555555555555552</c:v>
                </c:pt>
                <c:pt idx="1775">
                  <c:v>0.98611111111111116</c:v>
                </c:pt>
                <c:pt idx="1776">
                  <c:v>0.98666666666666658</c:v>
                </c:pt>
                <c:pt idx="1777">
                  <c:v>0.98722222222222156</c:v>
                </c:pt>
                <c:pt idx="1778">
                  <c:v>0.98777777777777753</c:v>
                </c:pt>
                <c:pt idx="1779">
                  <c:v>0.98833333333333329</c:v>
                </c:pt>
                <c:pt idx="1780">
                  <c:v>0.98888888888888893</c:v>
                </c:pt>
                <c:pt idx="1781">
                  <c:v>0.98944444444444468</c:v>
                </c:pt>
                <c:pt idx="1782">
                  <c:v>0.99</c:v>
                </c:pt>
                <c:pt idx="1783">
                  <c:v>0.99055555555555552</c:v>
                </c:pt>
                <c:pt idx="1784">
                  <c:v>0.99111111111111116</c:v>
                </c:pt>
                <c:pt idx="1785">
                  <c:v>0.99166666666666659</c:v>
                </c:pt>
                <c:pt idx="1786">
                  <c:v>0.99222222222222156</c:v>
                </c:pt>
                <c:pt idx="1787">
                  <c:v>0.99277777777777776</c:v>
                </c:pt>
                <c:pt idx="1788">
                  <c:v>0.99333333333333329</c:v>
                </c:pt>
                <c:pt idx="1789">
                  <c:v>0.99388888888888893</c:v>
                </c:pt>
                <c:pt idx="1790">
                  <c:v>0.99444444444444469</c:v>
                </c:pt>
                <c:pt idx="1791">
                  <c:v>0.995</c:v>
                </c:pt>
                <c:pt idx="1792">
                  <c:v>0.99555555555555553</c:v>
                </c:pt>
                <c:pt idx="1793">
                  <c:v>0.99611111111111106</c:v>
                </c:pt>
                <c:pt idx="1794">
                  <c:v>0.99666666666666659</c:v>
                </c:pt>
                <c:pt idx="1795">
                  <c:v>0.99722222222222157</c:v>
                </c:pt>
                <c:pt idx="1796">
                  <c:v>0.99777777777777776</c:v>
                </c:pt>
                <c:pt idx="1797">
                  <c:v>0.99833333333333329</c:v>
                </c:pt>
                <c:pt idx="1798">
                  <c:v>0.99888888888888894</c:v>
                </c:pt>
                <c:pt idx="1799">
                  <c:v>0.99944444444444469</c:v>
                </c:pt>
                <c:pt idx="1800">
                  <c:v>1</c:v>
                </c:pt>
                <c:pt idx="1801">
                  <c:v>1.0005555555555561</c:v>
                </c:pt>
                <c:pt idx="1802">
                  <c:v>1.0011111111111111</c:v>
                </c:pt>
                <c:pt idx="1803">
                  <c:v>1.0016666666666658</c:v>
                </c:pt>
                <c:pt idx="1804">
                  <c:v>1.0022222222222219</c:v>
                </c:pt>
                <c:pt idx="1805">
                  <c:v>1.002777777777778</c:v>
                </c:pt>
                <c:pt idx="1806">
                  <c:v>1.0033333333333334</c:v>
                </c:pt>
                <c:pt idx="1807">
                  <c:v>1.0038888888888888</c:v>
                </c:pt>
                <c:pt idx="1808">
                  <c:v>1.0044444444444438</c:v>
                </c:pt>
                <c:pt idx="1809">
                  <c:v>1.0049999999999966</c:v>
                </c:pt>
                <c:pt idx="1810">
                  <c:v>1.0055555555555555</c:v>
                </c:pt>
                <c:pt idx="1811">
                  <c:v>1.0061111111111121</c:v>
                </c:pt>
                <c:pt idx="1812">
                  <c:v>1.0066666666666666</c:v>
                </c:pt>
                <c:pt idx="1813">
                  <c:v>1.0072222222222218</c:v>
                </c:pt>
                <c:pt idx="1814">
                  <c:v>1.0077777777777779</c:v>
                </c:pt>
                <c:pt idx="1815">
                  <c:v>1.0083333333333333</c:v>
                </c:pt>
                <c:pt idx="1816">
                  <c:v>1.0088888888888889</c:v>
                </c:pt>
                <c:pt idx="1817">
                  <c:v>1.0094444444444408</c:v>
                </c:pt>
                <c:pt idx="1818">
                  <c:v>1.01</c:v>
                </c:pt>
                <c:pt idx="1819">
                  <c:v>1.0105555555555561</c:v>
                </c:pt>
                <c:pt idx="1820">
                  <c:v>1.0111111111111111</c:v>
                </c:pt>
                <c:pt idx="1821">
                  <c:v>1.0116666666666658</c:v>
                </c:pt>
                <c:pt idx="1822">
                  <c:v>1.0122222222222219</c:v>
                </c:pt>
                <c:pt idx="1823">
                  <c:v>1.012777777777778</c:v>
                </c:pt>
                <c:pt idx="1824">
                  <c:v>1.0133333333333334</c:v>
                </c:pt>
                <c:pt idx="1825">
                  <c:v>1.0138888888888888</c:v>
                </c:pt>
                <c:pt idx="1826">
                  <c:v>1.0144444444444438</c:v>
                </c:pt>
                <c:pt idx="1827">
                  <c:v>1.0149999999999966</c:v>
                </c:pt>
                <c:pt idx="1828">
                  <c:v>1.0155555555555555</c:v>
                </c:pt>
                <c:pt idx="1829">
                  <c:v>1.0161111111111121</c:v>
                </c:pt>
                <c:pt idx="1830">
                  <c:v>1.0166666666666666</c:v>
                </c:pt>
                <c:pt idx="1831">
                  <c:v>1.0172222222222218</c:v>
                </c:pt>
                <c:pt idx="1832">
                  <c:v>1.0177777777777777</c:v>
                </c:pt>
                <c:pt idx="1833">
                  <c:v>1.0183333333333333</c:v>
                </c:pt>
                <c:pt idx="1834">
                  <c:v>1.0188888888888901</c:v>
                </c:pt>
                <c:pt idx="1835">
                  <c:v>1.0194444444444413</c:v>
                </c:pt>
                <c:pt idx="1836">
                  <c:v>1.02</c:v>
                </c:pt>
                <c:pt idx="1837">
                  <c:v>1.0205555555555561</c:v>
                </c:pt>
                <c:pt idx="1838">
                  <c:v>1.0211111111111111</c:v>
                </c:pt>
                <c:pt idx="1839">
                  <c:v>1.0216666666666658</c:v>
                </c:pt>
                <c:pt idx="1840">
                  <c:v>1.0222222222222219</c:v>
                </c:pt>
                <c:pt idx="1841">
                  <c:v>1.022777777777778</c:v>
                </c:pt>
                <c:pt idx="1842">
                  <c:v>1.0233333333333334</c:v>
                </c:pt>
                <c:pt idx="1843">
                  <c:v>1.0238888888888888</c:v>
                </c:pt>
                <c:pt idx="1844">
                  <c:v>1.0244444444444438</c:v>
                </c:pt>
                <c:pt idx="1845">
                  <c:v>1.0249999999999966</c:v>
                </c:pt>
                <c:pt idx="1846">
                  <c:v>1.025555555555556</c:v>
                </c:pt>
                <c:pt idx="1847">
                  <c:v>1.0261111111111121</c:v>
                </c:pt>
                <c:pt idx="1848">
                  <c:v>1.0266666666666666</c:v>
                </c:pt>
                <c:pt idx="1849">
                  <c:v>1.0272222222222218</c:v>
                </c:pt>
                <c:pt idx="1850">
                  <c:v>1.0277777777777777</c:v>
                </c:pt>
                <c:pt idx="1851">
                  <c:v>1.0283333333333333</c:v>
                </c:pt>
                <c:pt idx="1852">
                  <c:v>1.0288888888888901</c:v>
                </c:pt>
                <c:pt idx="1853">
                  <c:v>1.0294444444444413</c:v>
                </c:pt>
                <c:pt idx="1854">
                  <c:v>1.03</c:v>
                </c:pt>
                <c:pt idx="1855">
                  <c:v>1.0305555555555561</c:v>
                </c:pt>
                <c:pt idx="1856">
                  <c:v>1.0311111111111111</c:v>
                </c:pt>
                <c:pt idx="1857">
                  <c:v>1.0316666666666658</c:v>
                </c:pt>
                <c:pt idx="1858">
                  <c:v>1.0322222222222222</c:v>
                </c:pt>
                <c:pt idx="1859">
                  <c:v>1.032777777777778</c:v>
                </c:pt>
                <c:pt idx="1860">
                  <c:v>1.0333333333333334</c:v>
                </c:pt>
                <c:pt idx="1861">
                  <c:v>1.0338888888888889</c:v>
                </c:pt>
                <c:pt idx="1862">
                  <c:v>1.0344444444444438</c:v>
                </c:pt>
                <c:pt idx="1863">
                  <c:v>1.0349999999999966</c:v>
                </c:pt>
                <c:pt idx="1864">
                  <c:v>1.035555555555556</c:v>
                </c:pt>
                <c:pt idx="1865">
                  <c:v>1.0361111111111121</c:v>
                </c:pt>
                <c:pt idx="1866">
                  <c:v>1.0366666666666666</c:v>
                </c:pt>
                <c:pt idx="1867">
                  <c:v>1.0372222222222218</c:v>
                </c:pt>
                <c:pt idx="1868">
                  <c:v>1.0377777777777777</c:v>
                </c:pt>
                <c:pt idx="1869">
                  <c:v>1.0383333333333333</c:v>
                </c:pt>
                <c:pt idx="1870">
                  <c:v>1.0388888888888901</c:v>
                </c:pt>
                <c:pt idx="1871">
                  <c:v>1.0394444444444413</c:v>
                </c:pt>
                <c:pt idx="1872">
                  <c:v>1.04</c:v>
                </c:pt>
                <c:pt idx="1873">
                  <c:v>1.0405555555555561</c:v>
                </c:pt>
                <c:pt idx="1874">
                  <c:v>1.0411111111111111</c:v>
                </c:pt>
                <c:pt idx="1875">
                  <c:v>1.0416666666666659</c:v>
                </c:pt>
                <c:pt idx="1876">
                  <c:v>1.0422222222222222</c:v>
                </c:pt>
                <c:pt idx="1877">
                  <c:v>1.042777777777778</c:v>
                </c:pt>
                <c:pt idx="1878">
                  <c:v>1.0433333333333332</c:v>
                </c:pt>
                <c:pt idx="1879">
                  <c:v>1.0438888888888889</c:v>
                </c:pt>
                <c:pt idx="1880">
                  <c:v>1.0444444444444438</c:v>
                </c:pt>
                <c:pt idx="1881">
                  <c:v>1.0449999999999968</c:v>
                </c:pt>
                <c:pt idx="1882">
                  <c:v>1.045555555555556</c:v>
                </c:pt>
                <c:pt idx="1883">
                  <c:v>1.0461111111111121</c:v>
                </c:pt>
                <c:pt idx="1884">
                  <c:v>1.0466666666666666</c:v>
                </c:pt>
                <c:pt idx="1885">
                  <c:v>1.0472222222222218</c:v>
                </c:pt>
                <c:pt idx="1886">
                  <c:v>1.0477777777777777</c:v>
                </c:pt>
                <c:pt idx="1887">
                  <c:v>1.0483333333333333</c:v>
                </c:pt>
                <c:pt idx="1888">
                  <c:v>1.0488888888888901</c:v>
                </c:pt>
                <c:pt idx="1889">
                  <c:v>1.0494444444444413</c:v>
                </c:pt>
                <c:pt idx="1890">
                  <c:v>1.05</c:v>
                </c:pt>
                <c:pt idx="1891">
                  <c:v>1.0505555555555561</c:v>
                </c:pt>
                <c:pt idx="1892">
                  <c:v>1.0511111111111111</c:v>
                </c:pt>
                <c:pt idx="1893">
                  <c:v>1.0516666666666659</c:v>
                </c:pt>
                <c:pt idx="1894">
                  <c:v>1.0522222222222222</c:v>
                </c:pt>
                <c:pt idx="1895">
                  <c:v>1.052777777777778</c:v>
                </c:pt>
                <c:pt idx="1896">
                  <c:v>1.0533333333333332</c:v>
                </c:pt>
                <c:pt idx="1897">
                  <c:v>1.0538888888888889</c:v>
                </c:pt>
                <c:pt idx="1898">
                  <c:v>1.0544444444444439</c:v>
                </c:pt>
                <c:pt idx="1899">
                  <c:v>1.0549999999999968</c:v>
                </c:pt>
                <c:pt idx="1900">
                  <c:v>1.055555555555556</c:v>
                </c:pt>
                <c:pt idx="1901">
                  <c:v>1.0561111111111121</c:v>
                </c:pt>
                <c:pt idx="1902">
                  <c:v>1.0566666666666666</c:v>
                </c:pt>
                <c:pt idx="1903">
                  <c:v>1.0572222222222218</c:v>
                </c:pt>
                <c:pt idx="1904">
                  <c:v>1.0577777777777777</c:v>
                </c:pt>
                <c:pt idx="1905">
                  <c:v>1.0583333333333333</c:v>
                </c:pt>
                <c:pt idx="1906">
                  <c:v>1.0588888888888901</c:v>
                </c:pt>
                <c:pt idx="1907">
                  <c:v>1.0594444444444413</c:v>
                </c:pt>
                <c:pt idx="1908">
                  <c:v>1.06</c:v>
                </c:pt>
                <c:pt idx="1909">
                  <c:v>1.0605555555555561</c:v>
                </c:pt>
                <c:pt idx="1910">
                  <c:v>1.0611111111111111</c:v>
                </c:pt>
                <c:pt idx="1911">
                  <c:v>1.0616666666666668</c:v>
                </c:pt>
                <c:pt idx="1912">
                  <c:v>1.0622222222222222</c:v>
                </c:pt>
                <c:pt idx="1913">
                  <c:v>1.062777777777778</c:v>
                </c:pt>
                <c:pt idx="1914">
                  <c:v>1.0633333333333332</c:v>
                </c:pt>
                <c:pt idx="1915">
                  <c:v>1.0638888888888889</c:v>
                </c:pt>
                <c:pt idx="1916">
                  <c:v>1.0644444444444439</c:v>
                </c:pt>
                <c:pt idx="1917">
                  <c:v>1.0649999999999968</c:v>
                </c:pt>
                <c:pt idx="1918">
                  <c:v>1.065555555555556</c:v>
                </c:pt>
                <c:pt idx="1919">
                  <c:v>1.0661111111111121</c:v>
                </c:pt>
                <c:pt idx="1920">
                  <c:v>1.0666666666666667</c:v>
                </c:pt>
                <c:pt idx="1921">
                  <c:v>1.0672222222222219</c:v>
                </c:pt>
                <c:pt idx="1922">
                  <c:v>1.0677777777777777</c:v>
                </c:pt>
                <c:pt idx="1923">
                  <c:v>1.068333333333334</c:v>
                </c:pt>
                <c:pt idx="1924">
                  <c:v>1.0688888888888901</c:v>
                </c:pt>
                <c:pt idx="1925">
                  <c:v>1.0694444444444438</c:v>
                </c:pt>
                <c:pt idx="1926">
                  <c:v>1.07</c:v>
                </c:pt>
                <c:pt idx="1927">
                  <c:v>1.0705555555555561</c:v>
                </c:pt>
                <c:pt idx="1928">
                  <c:v>1.0711111111111111</c:v>
                </c:pt>
                <c:pt idx="1929">
                  <c:v>1.0716666666666668</c:v>
                </c:pt>
                <c:pt idx="1930">
                  <c:v>1.0722222222222222</c:v>
                </c:pt>
                <c:pt idx="1931">
                  <c:v>1.0727777777777781</c:v>
                </c:pt>
                <c:pt idx="1932">
                  <c:v>1.0733333333333333</c:v>
                </c:pt>
                <c:pt idx="1933">
                  <c:v>1.0738888888888889</c:v>
                </c:pt>
                <c:pt idx="1934">
                  <c:v>1.0744444444444439</c:v>
                </c:pt>
                <c:pt idx="1935">
                  <c:v>1.075</c:v>
                </c:pt>
                <c:pt idx="1936">
                  <c:v>1.075555555555556</c:v>
                </c:pt>
                <c:pt idx="1937">
                  <c:v>1.0761111111111121</c:v>
                </c:pt>
                <c:pt idx="1938">
                  <c:v>1.0766666666666667</c:v>
                </c:pt>
                <c:pt idx="1939">
                  <c:v>1.0772222222222219</c:v>
                </c:pt>
                <c:pt idx="1940">
                  <c:v>1.0777777777777777</c:v>
                </c:pt>
                <c:pt idx="1941">
                  <c:v>1.078333333333334</c:v>
                </c:pt>
                <c:pt idx="1942">
                  <c:v>1.0788888888888901</c:v>
                </c:pt>
                <c:pt idx="1943">
                  <c:v>1.0794444444444438</c:v>
                </c:pt>
                <c:pt idx="1944">
                  <c:v>1.08</c:v>
                </c:pt>
                <c:pt idx="1945">
                  <c:v>1.0805555555555586</c:v>
                </c:pt>
                <c:pt idx="1946">
                  <c:v>1.0811111111111111</c:v>
                </c:pt>
                <c:pt idx="1947">
                  <c:v>1.0816666666666668</c:v>
                </c:pt>
                <c:pt idx="1948">
                  <c:v>1.0822222222222222</c:v>
                </c:pt>
                <c:pt idx="1949">
                  <c:v>1.0827777777777781</c:v>
                </c:pt>
                <c:pt idx="1950">
                  <c:v>1.0833333333333333</c:v>
                </c:pt>
                <c:pt idx="1951">
                  <c:v>1.0838888888888889</c:v>
                </c:pt>
                <c:pt idx="1952">
                  <c:v>1.0844444444444439</c:v>
                </c:pt>
                <c:pt idx="1953">
                  <c:v>1.085</c:v>
                </c:pt>
                <c:pt idx="1954">
                  <c:v>1.0855555555555561</c:v>
                </c:pt>
                <c:pt idx="1955">
                  <c:v>1.0861111111111121</c:v>
                </c:pt>
                <c:pt idx="1956">
                  <c:v>1.0866666666666667</c:v>
                </c:pt>
                <c:pt idx="1957">
                  <c:v>1.0872222222222219</c:v>
                </c:pt>
                <c:pt idx="1958">
                  <c:v>1.0877777777777777</c:v>
                </c:pt>
                <c:pt idx="1959">
                  <c:v>1.088333333333334</c:v>
                </c:pt>
                <c:pt idx="1960">
                  <c:v>1.0888888888888901</c:v>
                </c:pt>
                <c:pt idx="1961">
                  <c:v>1.0894444444444438</c:v>
                </c:pt>
                <c:pt idx="1962">
                  <c:v>1.0900000000000001</c:v>
                </c:pt>
                <c:pt idx="1963">
                  <c:v>1.0905555555555586</c:v>
                </c:pt>
                <c:pt idx="1964">
                  <c:v>1.0911111111111111</c:v>
                </c:pt>
                <c:pt idx="1965">
                  <c:v>1.0916666666666666</c:v>
                </c:pt>
                <c:pt idx="1966">
                  <c:v>1.0922222222222222</c:v>
                </c:pt>
                <c:pt idx="1967">
                  <c:v>1.0927777777777781</c:v>
                </c:pt>
                <c:pt idx="1968">
                  <c:v>1.0933333333333333</c:v>
                </c:pt>
                <c:pt idx="1969">
                  <c:v>1.0938888888888889</c:v>
                </c:pt>
                <c:pt idx="1970">
                  <c:v>1.0944444444444446</c:v>
                </c:pt>
                <c:pt idx="1971">
                  <c:v>1.095</c:v>
                </c:pt>
                <c:pt idx="1972">
                  <c:v>1.0955555555555561</c:v>
                </c:pt>
                <c:pt idx="1973">
                  <c:v>1.0961111111111121</c:v>
                </c:pt>
                <c:pt idx="1974">
                  <c:v>1.0966666666666667</c:v>
                </c:pt>
                <c:pt idx="1975">
                  <c:v>1.0972222222222219</c:v>
                </c:pt>
                <c:pt idx="1976">
                  <c:v>1.0977777777777777</c:v>
                </c:pt>
                <c:pt idx="1977">
                  <c:v>1.098333333333334</c:v>
                </c:pt>
                <c:pt idx="1978">
                  <c:v>1.0988888888888901</c:v>
                </c:pt>
                <c:pt idx="1979">
                  <c:v>1.0994444444444438</c:v>
                </c:pt>
                <c:pt idx="1980">
                  <c:v>1.1000000000000001</c:v>
                </c:pt>
                <c:pt idx="1981">
                  <c:v>1.1005555555555586</c:v>
                </c:pt>
                <c:pt idx="1982">
                  <c:v>1.101111111111112</c:v>
                </c:pt>
                <c:pt idx="1983">
                  <c:v>1.1016666666666666</c:v>
                </c:pt>
                <c:pt idx="1984">
                  <c:v>1.1022222222222222</c:v>
                </c:pt>
                <c:pt idx="1985">
                  <c:v>1.1027777777777781</c:v>
                </c:pt>
                <c:pt idx="1986">
                  <c:v>1.1033333333333333</c:v>
                </c:pt>
                <c:pt idx="1987">
                  <c:v>1.1038888888888889</c:v>
                </c:pt>
                <c:pt idx="1988">
                  <c:v>1.1044444444444439</c:v>
                </c:pt>
                <c:pt idx="1989">
                  <c:v>1.105</c:v>
                </c:pt>
                <c:pt idx="1990">
                  <c:v>1.1055555555555561</c:v>
                </c:pt>
                <c:pt idx="1991">
                  <c:v>1.1061111111111142</c:v>
                </c:pt>
                <c:pt idx="1992">
                  <c:v>1.1066666666666667</c:v>
                </c:pt>
                <c:pt idx="1993">
                  <c:v>1.1072222222222219</c:v>
                </c:pt>
                <c:pt idx="1994">
                  <c:v>1.107777777777778</c:v>
                </c:pt>
                <c:pt idx="1995">
                  <c:v>1.1083333333333341</c:v>
                </c:pt>
                <c:pt idx="1996">
                  <c:v>1.1088888888888901</c:v>
                </c:pt>
                <c:pt idx="1997">
                  <c:v>1.1094444444444438</c:v>
                </c:pt>
                <c:pt idx="1998">
                  <c:v>1.1100000000000001</c:v>
                </c:pt>
                <c:pt idx="1999">
                  <c:v>1.1105555555555586</c:v>
                </c:pt>
                <c:pt idx="2000">
                  <c:v>1.111111111111112</c:v>
                </c:pt>
                <c:pt idx="2001">
                  <c:v>1.1116666666666666</c:v>
                </c:pt>
                <c:pt idx="2002">
                  <c:v>1.1122222222222222</c:v>
                </c:pt>
                <c:pt idx="2003">
                  <c:v>1.1127777777777781</c:v>
                </c:pt>
                <c:pt idx="2004">
                  <c:v>1.1133333333333333</c:v>
                </c:pt>
                <c:pt idx="2005">
                  <c:v>1.1138888888888889</c:v>
                </c:pt>
                <c:pt idx="2006">
                  <c:v>1.1144444444444439</c:v>
                </c:pt>
                <c:pt idx="2007">
                  <c:v>1.115</c:v>
                </c:pt>
                <c:pt idx="2008">
                  <c:v>1.1155555555555561</c:v>
                </c:pt>
                <c:pt idx="2009">
                  <c:v>1.1161111111111142</c:v>
                </c:pt>
                <c:pt idx="2010">
                  <c:v>1.1166666666666667</c:v>
                </c:pt>
                <c:pt idx="2011">
                  <c:v>1.1172222222222219</c:v>
                </c:pt>
                <c:pt idx="2012">
                  <c:v>1.117777777777778</c:v>
                </c:pt>
                <c:pt idx="2013">
                  <c:v>1.1183333333333341</c:v>
                </c:pt>
                <c:pt idx="2014">
                  <c:v>1.1188888888888919</c:v>
                </c:pt>
                <c:pt idx="2015">
                  <c:v>1.1194444444444438</c:v>
                </c:pt>
                <c:pt idx="2016">
                  <c:v>1.1200000000000001</c:v>
                </c:pt>
                <c:pt idx="2017">
                  <c:v>1.1205555555555586</c:v>
                </c:pt>
                <c:pt idx="2018">
                  <c:v>1.1211111111111121</c:v>
                </c:pt>
                <c:pt idx="2019">
                  <c:v>1.1216666666666666</c:v>
                </c:pt>
                <c:pt idx="2020">
                  <c:v>1.1222222222222222</c:v>
                </c:pt>
                <c:pt idx="2021">
                  <c:v>1.1227777777777781</c:v>
                </c:pt>
                <c:pt idx="2022">
                  <c:v>1.1233333333333333</c:v>
                </c:pt>
                <c:pt idx="2023">
                  <c:v>1.1238888888888889</c:v>
                </c:pt>
                <c:pt idx="2024">
                  <c:v>1.1244444444444444</c:v>
                </c:pt>
                <c:pt idx="2025">
                  <c:v>1.125</c:v>
                </c:pt>
                <c:pt idx="2026">
                  <c:v>1.1255555555555561</c:v>
                </c:pt>
                <c:pt idx="2027">
                  <c:v>1.1261111111111142</c:v>
                </c:pt>
                <c:pt idx="2028">
                  <c:v>1.1266666666666667</c:v>
                </c:pt>
                <c:pt idx="2029">
                  <c:v>1.1272222222222219</c:v>
                </c:pt>
                <c:pt idx="2030">
                  <c:v>1.127777777777778</c:v>
                </c:pt>
                <c:pt idx="2031">
                  <c:v>1.1283333333333341</c:v>
                </c:pt>
                <c:pt idx="2032">
                  <c:v>1.1288888888888919</c:v>
                </c:pt>
                <c:pt idx="2033">
                  <c:v>1.1294444444444438</c:v>
                </c:pt>
                <c:pt idx="2034">
                  <c:v>1.1299999999999966</c:v>
                </c:pt>
                <c:pt idx="2035">
                  <c:v>1.1305555555555591</c:v>
                </c:pt>
                <c:pt idx="2036">
                  <c:v>1.1311111111111121</c:v>
                </c:pt>
                <c:pt idx="2037">
                  <c:v>1.1316666666666666</c:v>
                </c:pt>
                <c:pt idx="2038">
                  <c:v>1.1322222222222222</c:v>
                </c:pt>
                <c:pt idx="2039">
                  <c:v>1.1327777777777781</c:v>
                </c:pt>
                <c:pt idx="2040">
                  <c:v>1.1333333333333333</c:v>
                </c:pt>
                <c:pt idx="2041">
                  <c:v>1.1338888888888889</c:v>
                </c:pt>
                <c:pt idx="2042">
                  <c:v>1.1344444444444444</c:v>
                </c:pt>
                <c:pt idx="2043">
                  <c:v>1.135</c:v>
                </c:pt>
                <c:pt idx="2044">
                  <c:v>1.1355555555555561</c:v>
                </c:pt>
                <c:pt idx="2045">
                  <c:v>1.1361111111111142</c:v>
                </c:pt>
                <c:pt idx="2046">
                  <c:v>1.1366666666666667</c:v>
                </c:pt>
                <c:pt idx="2047">
                  <c:v>1.1372222222222219</c:v>
                </c:pt>
                <c:pt idx="2048">
                  <c:v>1.137777777777778</c:v>
                </c:pt>
                <c:pt idx="2049">
                  <c:v>1.1383333333333341</c:v>
                </c:pt>
                <c:pt idx="2050">
                  <c:v>1.1388888888888919</c:v>
                </c:pt>
                <c:pt idx="2051">
                  <c:v>1.1394444444444438</c:v>
                </c:pt>
                <c:pt idx="2052">
                  <c:v>1.1399999999999966</c:v>
                </c:pt>
                <c:pt idx="2053">
                  <c:v>1.1405555555555591</c:v>
                </c:pt>
                <c:pt idx="2054">
                  <c:v>1.1411111111111121</c:v>
                </c:pt>
                <c:pt idx="2055">
                  <c:v>1.1416666666666666</c:v>
                </c:pt>
                <c:pt idx="2056">
                  <c:v>1.1422222222222222</c:v>
                </c:pt>
                <c:pt idx="2057">
                  <c:v>1.1427777777777781</c:v>
                </c:pt>
                <c:pt idx="2058">
                  <c:v>1.1433333333333333</c:v>
                </c:pt>
                <c:pt idx="2059">
                  <c:v>1.1438888888888901</c:v>
                </c:pt>
                <c:pt idx="2060">
                  <c:v>1.1444444444444444</c:v>
                </c:pt>
                <c:pt idx="2061">
                  <c:v>1.145</c:v>
                </c:pt>
                <c:pt idx="2062">
                  <c:v>1.1455555555555561</c:v>
                </c:pt>
                <c:pt idx="2063">
                  <c:v>1.1461111111111142</c:v>
                </c:pt>
                <c:pt idx="2064">
                  <c:v>1.1466666666666667</c:v>
                </c:pt>
                <c:pt idx="2065">
                  <c:v>1.1472222222222219</c:v>
                </c:pt>
                <c:pt idx="2066">
                  <c:v>1.147777777777778</c:v>
                </c:pt>
                <c:pt idx="2067">
                  <c:v>1.1483333333333341</c:v>
                </c:pt>
                <c:pt idx="2068">
                  <c:v>1.148888888888892</c:v>
                </c:pt>
                <c:pt idx="2069">
                  <c:v>1.1494444444444438</c:v>
                </c:pt>
                <c:pt idx="2070">
                  <c:v>1.1499999999999966</c:v>
                </c:pt>
                <c:pt idx="2071">
                  <c:v>1.1505555555555591</c:v>
                </c:pt>
                <c:pt idx="2072">
                  <c:v>1.1511111111111121</c:v>
                </c:pt>
                <c:pt idx="2073">
                  <c:v>1.1516666666666666</c:v>
                </c:pt>
                <c:pt idx="2074">
                  <c:v>1.1522222222222223</c:v>
                </c:pt>
                <c:pt idx="2075">
                  <c:v>1.1527777777777781</c:v>
                </c:pt>
                <c:pt idx="2076">
                  <c:v>1.1533333333333333</c:v>
                </c:pt>
                <c:pt idx="2077">
                  <c:v>1.1538888888888901</c:v>
                </c:pt>
                <c:pt idx="2078">
                  <c:v>1.1544444444444444</c:v>
                </c:pt>
                <c:pt idx="2079">
                  <c:v>1.155</c:v>
                </c:pt>
                <c:pt idx="2080">
                  <c:v>1.1555555555555561</c:v>
                </c:pt>
                <c:pt idx="2081">
                  <c:v>1.1561111111111146</c:v>
                </c:pt>
                <c:pt idx="2082">
                  <c:v>1.1566666666666667</c:v>
                </c:pt>
                <c:pt idx="2083">
                  <c:v>1.1572222222222222</c:v>
                </c:pt>
                <c:pt idx="2084">
                  <c:v>1.157777777777778</c:v>
                </c:pt>
                <c:pt idx="2085">
                  <c:v>1.1583333333333341</c:v>
                </c:pt>
                <c:pt idx="2086">
                  <c:v>1.158888888888892</c:v>
                </c:pt>
                <c:pt idx="2087">
                  <c:v>1.1594444444444438</c:v>
                </c:pt>
                <c:pt idx="2088">
                  <c:v>1.1599999999999966</c:v>
                </c:pt>
                <c:pt idx="2089">
                  <c:v>1.1605555555555591</c:v>
                </c:pt>
                <c:pt idx="2090">
                  <c:v>1.1611111111111121</c:v>
                </c:pt>
                <c:pt idx="2091">
                  <c:v>1.1616666666666666</c:v>
                </c:pt>
                <c:pt idx="2092">
                  <c:v>1.1622222222222223</c:v>
                </c:pt>
                <c:pt idx="2093">
                  <c:v>1.1627777777777781</c:v>
                </c:pt>
                <c:pt idx="2094">
                  <c:v>1.1633333333333333</c:v>
                </c:pt>
                <c:pt idx="2095">
                  <c:v>1.1638888888888901</c:v>
                </c:pt>
                <c:pt idx="2096">
                  <c:v>1.1644444444444444</c:v>
                </c:pt>
                <c:pt idx="2097">
                  <c:v>1.165</c:v>
                </c:pt>
                <c:pt idx="2098">
                  <c:v>1.1655555555555561</c:v>
                </c:pt>
                <c:pt idx="2099">
                  <c:v>1.1661111111111147</c:v>
                </c:pt>
                <c:pt idx="2100">
                  <c:v>1.1666666666666667</c:v>
                </c:pt>
                <c:pt idx="2101">
                  <c:v>1.1672222222222222</c:v>
                </c:pt>
                <c:pt idx="2102">
                  <c:v>1.167777777777778</c:v>
                </c:pt>
                <c:pt idx="2103">
                  <c:v>1.1683333333333341</c:v>
                </c:pt>
                <c:pt idx="2104">
                  <c:v>1.1688888888888924</c:v>
                </c:pt>
                <c:pt idx="2105">
                  <c:v>1.1694444444444438</c:v>
                </c:pt>
                <c:pt idx="2106">
                  <c:v>1.1700000000000021</c:v>
                </c:pt>
                <c:pt idx="2107">
                  <c:v>1.1705555555555591</c:v>
                </c:pt>
                <c:pt idx="2108">
                  <c:v>1.1711111111111121</c:v>
                </c:pt>
                <c:pt idx="2109">
                  <c:v>1.1716666666666666</c:v>
                </c:pt>
                <c:pt idx="2110">
                  <c:v>1.1722222222222223</c:v>
                </c:pt>
                <c:pt idx="2111">
                  <c:v>1.1727777777777781</c:v>
                </c:pt>
                <c:pt idx="2112">
                  <c:v>1.1733333333333333</c:v>
                </c:pt>
                <c:pt idx="2113">
                  <c:v>1.1738888888888901</c:v>
                </c:pt>
                <c:pt idx="2114">
                  <c:v>1.1744444444444444</c:v>
                </c:pt>
                <c:pt idx="2115">
                  <c:v>1.175</c:v>
                </c:pt>
                <c:pt idx="2116">
                  <c:v>1.1755555555555561</c:v>
                </c:pt>
                <c:pt idx="2117">
                  <c:v>1.1761111111111147</c:v>
                </c:pt>
                <c:pt idx="2118">
                  <c:v>1.1766666666666667</c:v>
                </c:pt>
                <c:pt idx="2119">
                  <c:v>1.1772222222222222</c:v>
                </c:pt>
                <c:pt idx="2120">
                  <c:v>1.177777777777778</c:v>
                </c:pt>
                <c:pt idx="2121">
                  <c:v>1.1783333333333341</c:v>
                </c:pt>
                <c:pt idx="2122">
                  <c:v>1.1788888888888924</c:v>
                </c:pt>
                <c:pt idx="2123">
                  <c:v>1.1794444444444439</c:v>
                </c:pt>
                <c:pt idx="2124">
                  <c:v>1.180000000000003</c:v>
                </c:pt>
                <c:pt idx="2125">
                  <c:v>1.1805555555555594</c:v>
                </c:pt>
                <c:pt idx="2126">
                  <c:v>1.1811111111111121</c:v>
                </c:pt>
                <c:pt idx="2127">
                  <c:v>1.1816666666666666</c:v>
                </c:pt>
                <c:pt idx="2128">
                  <c:v>1.1822222222222223</c:v>
                </c:pt>
                <c:pt idx="2129">
                  <c:v>1.1827777777777781</c:v>
                </c:pt>
                <c:pt idx="2130">
                  <c:v>1.1833333333333333</c:v>
                </c:pt>
                <c:pt idx="2131">
                  <c:v>1.1838888888888901</c:v>
                </c:pt>
                <c:pt idx="2132">
                  <c:v>1.1844444444444444</c:v>
                </c:pt>
                <c:pt idx="2133">
                  <c:v>1.1850000000000001</c:v>
                </c:pt>
                <c:pt idx="2134">
                  <c:v>1.1855555555555561</c:v>
                </c:pt>
                <c:pt idx="2135">
                  <c:v>1.1861111111111147</c:v>
                </c:pt>
                <c:pt idx="2136">
                  <c:v>1.1866666666666681</c:v>
                </c:pt>
                <c:pt idx="2137">
                  <c:v>1.1872222222222222</c:v>
                </c:pt>
                <c:pt idx="2138">
                  <c:v>1.187777777777778</c:v>
                </c:pt>
                <c:pt idx="2139">
                  <c:v>1.1883333333333341</c:v>
                </c:pt>
                <c:pt idx="2140">
                  <c:v>1.1888888888888924</c:v>
                </c:pt>
                <c:pt idx="2141">
                  <c:v>1.1894444444444439</c:v>
                </c:pt>
                <c:pt idx="2142">
                  <c:v>1.1900000000000031</c:v>
                </c:pt>
                <c:pt idx="2143">
                  <c:v>1.1905555555555594</c:v>
                </c:pt>
                <c:pt idx="2144">
                  <c:v>1.1911111111111121</c:v>
                </c:pt>
                <c:pt idx="2145">
                  <c:v>1.1916666666666667</c:v>
                </c:pt>
                <c:pt idx="2146">
                  <c:v>1.1922222222222223</c:v>
                </c:pt>
                <c:pt idx="2147">
                  <c:v>1.1927777777777808</c:v>
                </c:pt>
                <c:pt idx="2148">
                  <c:v>1.193333333333334</c:v>
                </c:pt>
                <c:pt idx="2149">
                  <c:v>1.1938888888888901</c:v>
                </c:pt>
                <c:pt idx="2150">
                  <c:v>1.1944444444444444</c:v>
                </c:pt>
                <c:pt idx="2151">
                  <c:v>1.1950000000000001</c:v>
                </c:pt>
                <c:pt idx="2152">
                  <c:v>1.1955555555555561</c:v>
                </c:pt>
                <c:pt idx="2153">
                  <c:v>1.1961111111111147</c:v>
                </c:pt>
                <c:pt idx="2154">
                  <c:v>1.1966666666666681</c:v>
                </c:pt>
                <c:pt idx="2155">
                  <c:v>1.1972222222222222</c:v>
                </c:pt>
                <c:pt idx="2156">
                  <c:v>1.1977777777777781</c:v>
                </c:pt>
                <c:pt idx="2157">
                  <c:v>1.1983333333333341</c:v>
                </c:pt>
                <c:pt idx="2158">
                  <c:v>1.1988888888888924</c:v>
                </c:pt>
                <c:pt idx="2159">
                  <c:v>1.1994444444444439</c:v>
                </c:pt>
                <c:pt idx="2160">
                  <c:v>1.2</c:v>
                </c:pt>
                <c:pt idx="2161">
                  <c:v>1.200555555555556</c:v>
                </c:pt>
                <c:pt idx="2162">
                  <c:v>1.201111111111111</c:v>
                </c:pt>
                <c:pt idx="2163">
                  <c:v>1.2016666666666658</c:v>
                </c:pt>
                <c:pt idx="2164">
                  <c:v>1.2022222222222219</c:v>
                </c:pt>
                <c:pt idx="2165">
                  <c:v>1.2027777777777777</c:v>
                </c:pt>
                <c:pt idx="2166">
                  <c:v>1.2033333333333334</c:v>
                </c:pt>
                <c:pt idx="2167">
                  <c:v>1.2038888888888888</c:v>
                </c:pt>
                <c:pt idx="2168">
                  <c:v>1.2044444444444438</c:v>
                </c:pt>
                <c:pt idx="2169">
                  <c:v>1.2049999999999963</c:v>
                </c:pt>
                <c:pt idx="2170">
                  <c:v>1.2055555555555555</c:v>
                </c:pt>
                <c:pt idx="2171">
                  <c:v>1.2061111111111111</c:v>
                </c:pt>
                <c:pt idx="2172">
                  <c:v>1.2066666666666668</c:v>
                </c:pt>
                <c:pt idx="2173">
                  <c:v>1.2072222222222218</c:v>
                </c:pt>
                <c:pt idx="2174">
                  <c:v>1.2077777777777778</c:v>
                </c:pt>
                <c:pt idx="2175">
                  <c:v>1.2083333333333333</c:v>
                </c:pt>
                <c:pt idx="2176">
                  <c:v>1.2088888888888889</c:v>
                </c:pt>
                <c:pt idx="2177">
                  <c:v>1.2094444444444405</c:v>
                </c:pt>
                <c:pt idx="2178">
                  <c:v>1.21</c:v>
                </c:pt>
                <c:pt idx="2179">
                  <c:v>1.2105555555555561</c:v>
                </c:pt>
                <c:pt idx="2180">
                  <c:v>1.211111111111111</c:v>
                </c:pt>
                <c:pt idx="2181">
                  <c:v>1.2116666666666658</c:v>
                </c:pt>
                <c:pt idx="2182">
                  <c:v>1.2122222222222219</c:v>
                </c:pt>
                <c:pt idx="2183">
                  <c:v>1.2127777777777777</c:v>
                </c:pt>
                <c:pt idx="2184">
                  <c:v>1.2133333333333334</c:v>
                </c:pt>
                <c:pt idx="2185">
                  <c:v>1.2138888888888888</c:v>
                </c:pt>
                <c:pt idx="2186">
                  <c:v>1.2144444444444438</c:v>
                </c:pt>
                <c:pt idx="2187">
                  <c:v>1.2149999999999963</c:v>
                </c:pt>
                <c:pt idx="2188">
                  <c:v>1.2155555555555555</c:v>
                </c:pt>
                <c:pt idx="2189">
                  <c:v>1.2161111111111111</c:v>
                </c:pt>
                <c:pt idx="2190">
                  <c:v>1.2166666666666666</c:v>
                </c:pt>
                <c:pt idx="2191">
                  <c:v>1.2172222222222218</c:v>
                </c:pt>
                <c:pt idx="2192">
                  <c:v>1.2177777777777778</c:v>
                </c:pt>
                <c:pt idx="2193">
                  <c:v>1.2183333333333333</c:v>
                </c:pt>
                <c:pt idx="2194">
                  <c:v>1.2188888888888889</c:v>
                </c:pt>
                <c:pt idx="2195">
                  <c:v>1.219444444444441</c:v>
                </c:pt>
                <c:pt idx="2196">
                  <c:v>1.22</c:v>
                </c:pt>
                <c:pt idx="2197">
                  <c:v>1.2205555555555561</c:v>
                </c:pt>
                <c:pt idx="2198">
                  <c:v>1.221111111111111</c:v>
                </c:pt>
                <c:pt idx="2199">
                  <c:v>1.2216666666666658</c:v>
                </c:pt>
                <c:pt idx="2200">
                  <c:v>1.2222222222222219</c:v>
                </c:pt>
                <c:pt idx="2201">
                  <c:v>1.2227777777777777</c:v>
                </c:pt>
                <c:pt idx="2202">
                  <c:v>1.2233333333333334</c:v>
                </c:pt>
                <c:pt idx="2203">
                  <c:v>1.2238888888888888</c:v>
                </c:pt>
                <c:pt idx="2204">
                  <c:v>1.2244444444444438</c:v>
                </c:pt>
                <c:pt idx="2205">
                  <c:v>1.2249999999999965</c:v>
                </c:pt>
                <c:pt idx="2206">
                  <c:v>1.2255555555555555</c:v>
                </c:pt>
                <c:pt idx="2207">
                  <c:v>1.226111111111112</c:v>
                </c:pt>
                <c:pt idx="2208">
                  <c:v>1.2266666666666666</c:v>
                </c:pt>
                <c:pt idx="2209">
                  <c:v>1.2272222222222218</c:v>
                </c:pt>
                <c:pt idx="2210">
                  <c:v>1.2277777777777779</c:v>
                </c:pt>
                <c:pt idx="2211">
                  <c:v>1.2283333333333333</c:v>
                </c:pt>
                <c:pt idx="2212">
                  <c:v>1.2288888888888889</c:v>
                </c:pt>
                <c:pt idx="2213">
                  <c:v>1.2294444444444408</c:v>
                </c:pt>
                <c:pt idx="2214">
                  <c:v>1.23</c:v>
                </c:pt>
                <c:pt idx="2215">
                  <c:v>1.2305555555555561</c:v>
                </c:pt>
                <c:pt idx="2216">
                  <c:v>1.231111111111111</c:v>
                </c:pt>
                <c:pt idx="2217">
                  <c:v>1.2316666666666658</c:v>
                </c:pt>
                <c:pt idx="2218">
                  <c:v>1.2322222222222219</c:v>
                </c:pt>
                <c:pt idx="2219">
                  <c:v>1.232777777777778</c:v>
                </c:pt>
                <c:pt idx="2220">
                  <c:v>1.2333333333333334</c:v>
                </c:pt>
                <c:pt idx="2221">
                  <c:v>1.2338888888888888</c:v>
                </c:pt>
                <c:pt idx="2222">
                  <c:v>1.2344444444444438</c:v>
                </c:pt>
                <c:pt idx="2223">
                  <c:v>1.2349999999999965</c:v>
                </c:pt>
                <c:pt idx="2224">
                  <c:v>1.2355555555555555</c:v>
                </c:pt>
                <c:pt idx="2225">
                  <c:v>1.236111111111112</c:v>
                </c:pt>
                <c:pt idx="2226">
                  <c:v>1.2366666666666666</c:v>
                </c:pt>
                <c:pt idx="2227">
                  <c:v>1.2372222222222218</c:v>
                </c:pt>
                <c:pt idx="2228">
                  <c:v>1.2377777777777779</c:v>
                </c:pt>
                <c:pt idx="2229">
                  <c:v>1.2383333333333333</c:v>
                </c:pt>
                <c:pt idx="2230">
                  <c:v>1.2388888888888889</c:v>
                </c:pt>
                <c:pt idx="2231">
                  <c:v>1.2394444444444408</c:v>
                </c:pt>
                <c:pt idx="2232">
                  <c:v>1.24</c:v>
                </c:pt>
                <c:pt idx="2233">
                  <c:v>1.2405555555555561</c:v>
                </c:pt>
                <c:pt idx="2234">
                  <c:v>1.2411111111111111</c:v>
                </c:pt>
                <c:pt idx="2235">
                  <c:v>1.2416666666666658</c:v>
                </c:pt>
                <c:pt idx="2236">
                  <c:v>1.2422222222222219</c:v>
                </c:pt>
                <c:pt idx="2237">
                  <c:v>1.242777777777778</c:v>
                </c:pt>
                <c:pt idx="2238">
                  <c:v>1.2433333333333334</c:v>
                </c:pt>
                <c:pt idx="2239">
                  <c:v>1.2438888888888888</c:v>
                </c:pt>
                <c:pt idx="2240">
                  <c:v>1.2444444444444438</c:v>
                </c:pt>
                <c:pt idx="2241">
                  <c:v>1.2449999999999968</c:v>
                </c:pt>
                <c:pt idx="2242">
                  <c:v>1.2455555555555555</c:v>
                </c:pt>
                <c:pt idx="2243">
                  <c:v>1.2461111111111121</c:v>
                </c:pt>
                <c:pt idx="2244">
                  <c:v>1.2466666666666666</c:v>
                </c:pt>
                <c:pt idx="2245">
                  <c:v>1.2472222222222218</c:v>
                </c:pt>
                <c:pt idx="2246">
                  <c:v>1.2477777777777779</c:v>
                </c:pt>
                <c:pt idx="2247">
                  <c:v>1.2483333333333333</c:v>
                </c:pt>
                <c:pt idx="2248">
                  <c:v>1.2488888888888889</c:v>
                </c:pt>
                <c:pt idx="2249">
                  <c:v>1.2494444444444408</c:v>
                </c:pt>
                <c:pt idx="2250">
                  <c:v>1.25</c:v>
                </c:pt>
                <c:pt idx="2251">
                  <c:v>1.2505555555555561</c:v>
                </c:pt>
                <c:pt idx="2252">
                  <c:v>1.2511111111111111</c:v>
                </c:pt>
                <c:pt idx="2253">
                  <c:v>1.2516666666666658</c:v>
                </c:pt>
                <c:pt idx="2254">
                  <c:v>1.2522222222222219</c:v>
                </c:pt>
                <c:pt idx="2255">
                  <c:v>1.252777777777778</c:v>
                </c:pt>
                <c:pt idx="2256">
                  <c:v>1.2533333333333334</c:v>
                </c:pt>
                <c:pt idx="2257">
                  <c:v>1.2538888888888888</c:v>
                </c:pt>
                <c:pt idx="2258">
                  <c:v>1.2544444444444438</c:v>
                </c:pt>
                <c:pt idx="2259">
                  <c:v>1.2549999999999966</c:v>
                </c:pt>
                <c:pt idx="2260">
                  <c:v>1.2555555555555555</c:v>
                </c:pt>
                <c:pt idx="2261">
                  <c:v>1.2561111111111121</c:v>
                </c:pt>
                <c:pt idx="2262">
                  <c:v>1.2566666666666666</c:v>
                </c:pt>
                <c:pt idx="2263">
                  <c:v>1.2572222222222218</c:v>
                </c:pt>
                <c:pt idx="2264">
                  <c:v>1.2577777777777779</c:v>
                </c:pt>
                <c:pt idx="2265">
                  <c:v>1.2583333333333333</c:v>
                </c:pt>
                <c:pt idx="2266">
                  <c:v>1.2588888888888889</c:v>
                </c:pt>
                <c:pt idx="2267">
                  <c:v>1.2594444444444408</c:v>
                </c:pt>
                <c:pt idx="2268">
                  <c:v>1.26</c:v>
                </c:pt>
                <c:pt idx="2269">
                  <c:v>1.2605555555555561</c:v>
                </c:pt>
                <c:pt idx="2270">
                  <c:v>1.2611111111111111</c:v>
                </c:pt>
                <c:pt idx="2271">
                  <c:v>1.2616666666666658</c:v>
                </c:pt>
                <c:pt idx="2272">
                  <c:v>1.2622222222222219</c:v>
                </c:pt>
                <c:pt idx="2273">
                  <c:v>1.262777777777778</c:v>
                </c:pt>
                <c:pt idx="2274">
                  <c:v>1.2633333333333334</c:v>
                </c:pt>
                <c:pt idx="2275">
                  <c:v>1.2638888888888888</c:v>
                </c:pt>
                <c:pt idx="2276">
                  <c:v>1.2644444444444438</c:v>
                </c:pt>
                <c:pt idx="2277">
                  <c:v>1.2649999999999966</c:v>
                </c:pt>
                <c:pt idx="2278">
                  <c:v>1.2655555555555555</c:v>
                </c:pt>
                <c:pt idx="2279">
                  <c:v>1.2661111111111121</c:v>
                </c:pt>
                <c:pt idx="2280">
                  <c:v>1.2666666666666666</c:v>
                </c:pt>
                <c:pt idx="2281">
                  <c:v>1.2672222222222218</c:v>
                </c:pt>
                <c:pt idx="2282">
                  <c:v>1.2677777777777777</c:v>
                </c:pt>
                <c:pt idx="2283">
                  <c:v>1.2683333333333333</c:v>
                </c:pt>
                <c:pt idx="2284">
                  <c:v>1.2688888888888901</c:v>
                </c:pt>
                <c:pt idx="2285">
                  <c:v>1.2694444444444413</c:v>
                </c:pt>
                <c:pt idx="2286">
                  <c:v>1.27</c:v>
                </c:pt>
                <c:pt idx="2287">
                  <c:v>1.2705555555555561</c:v>
                </c:pt>
                <c:pt idx="2288">
                  <c:v>1.2711111111111111</c:v>
                </c:pt>
                <c:pt idx="2289">
                  <c:v>1.2716666666666658</c:v>
                </c:pt>
                <c:pt idx="2290">
                  <c:v>1.2722222222222219</c:v>
                </c:pt>
                <c:pt idx="2291">
                  <c:v>1.272777777777778</c:v>
                </c:pt>
                <c:pt idx="2292">
                  <c:v>1.2733333333333334</c:v>
                </c:pt>
                <c:pt idx="2293">
                  <c:v>1.2738888888888888</c:v>
                </c:pt>
                <c:pt idx="2294">
                  <c:v>1.2744444444444438</c:v>
                </c:pt>
                <c:pt idx="2295">
                  <c:v>1.2749999999999966</c:v>
                </c:pt>
                <c:pt idx="2296">
                  <c:v>1.275555555555556</c:v>
                </c:pt>
                <c:pt idx="2297">
                  <c:v>1.2761111111111121</c:v>
                </c:pt>
                <c:pt idx="2298">
                  <c:v>1.2766666666666666</c:v>
                </c:pt>
                <c:pt idx="2299">
                  <c:v>1.2772222222222218</c:v>
                </c:pt>
                <c:pt idx="2300">
                  <c:v>1.2777777777777777</c:v>
                </c:pt>
                <c:pt idx="2301">
                  <c:v>1.2783333333333333</c:v>
                </c:pt>
                <c:pt idx="2302">
                  <c:v>1.2788888888888901</c:v>
                </c:pt>
                <c:pt idx="2303">
                  <c:v>1.2794444444444413</c:v>
                </c:pt>
                <c:pt idx="2304">
                  <c:v>1.28</c:v>
                </c:pt>
                <c:pt idx="2305">
                  <c:v>1.2805555555555561</c:v>
                </c:pt>
                <c:pt idx="2306">
                  <c:v>1.2811111111111111</c:v>
                </c:pt>
                <c:pt idx="2307">
                  <c:v>1.2816666666666658</c:v>
                </c:pt>
                <c:pt idx="2308">
                  <c:v>1.2822222222222222</c:v>
                </c:pt>
                <c:pt idx="2309">
                  <c:v>1.282777777777778</c:v>
                </c:pt>
                <c:pt idx="2310">
                  <c:v>1.2833333333333334</c:v>
                </c:pt>
                <c:pt idx="2311">
                  <c:v>1.2838888888888889</c:v>
                </c:pt>
                <c:pt idx="2312">
                  <c:v>1.2844444444444438</c:v>
                </c:pt>
                <c:pt idx="2313">
                  <c:v>1.2849999999999966</c:v>
                </c:pt>
                <c:pt idx="2314">
                  <c:v>1.285555555555556</c:v>
                </c:pt>
                <c:pt idx="2315">
                  <c:v>1.2861111111111121</c:v>
                </c:pt>
                <c:pt idx="2316">
                  <c:v>1.2866666666666666</c:v>
                </c:pt>
                <c:pt idx="2317">
                  <c:v>1.2872222222222218</c:v>
                </c:pt>
                <c:pt idx="2318">
                  <c:v>1.2877777777777777</c:v>
                </c:pt>
                <c:pt idx="2319">
                  <c:v>1.2883333333333333</c:v>
                </c:pt>
                <c:pt idx="2320">
                  <c:v>1.2888888888888901</c:v>
                </c:pt>
                <c:pt idx="2321">
                  <c:v>1.2894444444444413</c:v>
                </c:pt>
                <c:pt idx="2322">
                  <c:v>1.29</c:v>
                </c:pt>
                <c:pt idx="2323">
                  <c:v>1.2905555555555561</c:v>
                </c:pt>
                <c:pt idx="2324">
                  <c:v>1.2911111111111111</c:v>
                </c:pt>
                <c:pt idx="2325">
                  <c:v>1.2916666666666659</c:v>
                </c:pt>
                <c:pt idx="2326">
                  <c:v>1.2922222222222222</c:v>
                </c:pt>
                <c:pt idx="2327">
                  <c:v>1.292777777777778</c:v>
                </c:pt>
                <c:pt idx="2328">
                  <c:v>1.2933333333333332</c:v>
                </c:pt>
                <c:pt idx="2329">
                  <c:v>1.2938888888888889</c:v>
                </c:pt>
                <c:pt idx="2330">
                  <c:v>1.2944444444444438</c:v>
                </c:pt>
                <c:pt idx="2331">
                  <c:v>1.2949999999999968</c:v>
                </c:pt>
                <c:pt idx="2332">
                  <c:v>1.295555555555556</c:v>
                </c:pt>
                <c:pt idx="2333">
                  <c:v>1.2961111111111121</c:v>
                </c:pt>
                <c:pt idx="2334">
                  <c:v>1.2966666666666666</c:v>
                </c:pt>
                <c:pt idx="2335">
                  <c:v>1.2972222222222218</c:v>
                </c:pt>
                <c:pt idx="2336">
                  <c:v>1.2977777777777777</c:v>
                </c:pt>
                <c:pt idx="2337">
                  <c:v>1.2983333333333333</c:v>
                </c:pt>
                <c:pt idx="2338">
                  <c:v>1.2988888888888901</c:v>
                </c:pt>
                <c:pt idx="2339">
                  <c:v>1.2994444444444413</c:v>
                </c:pt>
                <c:pt idx="2340">
                  <c:v>1.3</c:v>
                </c:pt>
                <c:pt idx="2341">
                  <c:v>1.3005555555555561</c:v>
                </c:pt>
                <c:pt idx="2342">
                  <c:v>1.3011111111111111</c:v>
                </c:pt>
                <c:pt idx="2343">
                  <c:v>1.3016666666666659</c:v>
                </c:pt>
                <c:pt idx="2344">
                  <c:v>1.3022222222222222</c:v>
                </c:pt>
                <c:pt idx="2345">
                  <c:v>1.302777777777778</c:v>
                </c:pt>
                <c:pt idx="2346">
                  <c:v>1.3033333333333332</c:v>
                </c:pt>
                <c:pt idx="2347">
                  <c:v>1.3038888888888889</c:v>
                </c:pt>
                <c:pt idx="2348">
                  <c:v>1.3044444444444439</c:v>
                </c:pt>
                <c:pt idx="2349">
                  <c:v>1.3049999999999968</c:v>
                </c:pt>
                <c:pt idx="2350">
                  <c:v>1.305555555555556</c:v>
                </c:pt>
                <c:pt idx="2351">
                  <c:v>1.3061111111111121</c:v>
                </c:pt>
                <c:pt idx="2352">
                  <c:v>1.3066666666666666</c:v>
                </c:pt>
                <c:pt idx="2353">
                  <c:v>1.3072222222222218</c:v>
                </c:pt>
                <c:pt idx="2354">
                  <c:v>1.3077777777777777</c:v>
                </c:pt>
                <c:pt idx="2355">
                  <c:v>1.3083333333333333</c:v>
                </c:pt>
                <c:pt idx="2356">
                  <c:v>1.3088888888888901</c:v>
                </c:pt>
                <c:pt idx="2357">
                  <c:v>1.3094444444444413</c:v>
                </c:pt>
                <c:pt idx="2358">
                  <c:v>1.31</c:v>
                </c:pt>
                <c:pt idx="2359">
                  <c:v>1.3105555555555561</c:v>
                </c:pt>
                <c:pt idx="2360">
                  <c:v>1.3111111111111111</c:v>
                </c:pt>
                <c:pt idx="2361">
                  <c:v>1.3116666666666668</c:v>
                </c:pt>
                <c:pt idx="2362">
                  <c:v>1.3122222222222222</c:v>
                </c:pt>
                <c:pt idx="2363">
                  <c:v>1.312777777777778</c:v>
                </c:pt>
                <c:pt idx="2364">
                  <c:v>1.3133333333333332</c:v>
                </c:pt>
                <c:pt idx="2365">
                  <c:v>1.3138888888888889</c:v>
                </c:pt>
                <c:pt idx="2366">
                  <c:v>1.3144444444444439</c:v>
                </c:pt>
                <c:pt idx="2367">
                  <c:v>1.3149999999999968</c:v>
                </c:pt>
                <c:pt idx="2368">
                  <c:v>1.315555555555556</c:v>
                </c:pt>
                <c:pt idx="2369">
                  <c:v>1.3161111111111121</c:v>
                </c:pt>
                <c:pt idx="2370">
                  <c:v>1.3166666666666667</c:v>
                </c:pt>
                <c:pt idx="2371">
                  <c:v>1.3172222222222219</c:v>
                </c:pt>
                <c:pt idx="2372">
                  <c:v>1.3177777777777777</c:v>
                </c:pt>
                <c:pt idx="2373">
                  <c:v>1.318333333333334</c:v>
                </c:pt>
                <c:pt idx="2374">
                  <c:v>1.3188888888888901</c:v>
                </c:pt>
                <c:pt idx="2375">
                  <c:v>1.3194444444444438</c:v>
                </c:pt>
                <c:pt idx="2376">
                  <c:v>1.32</c:v>
                </c:pt>
                <c:pt idx="2377">
                  <c:v>1.3205555555555561</c:v>
                </c:pt>
                <c:pt idx="2378">
                  <c:v>1.3211111111111111</c:v>
                </c:pt>
                <c:pt idx="2379">
                  <c:v>1.3216666666666668</c:v>
                </c:pt>
                <c:pt idx="2380">
                  <c:v>1.3222222222222222</c:v>
                </c:pt>
                <c:pt idx="2381">
                  <c:v>1.3227777777777781</c:v>
                </c:pt>
                <c:pt idx="2382">
                  <c:v>1.3233333333333333</c:v>
                </c:pt>
                <c:pt idx="2383">
                  <c:v>1.3238888888888889</c:v>
                </c:pt>
                <c:pt idx="2384">
                  <c:v>1.3244444444444439</c:v>
                </c:pt>
                <c:pt idx="2385">
                  <c:v>1.325</c:v>
                </c:pt>
                <c:pt idx="2386">
                  <c:v>1.325555555555556</c:v>
                </c:pt>
                <c:pt idx="2387">
                  <c:v>1.3261111111111121</c:v>
                </c:pt>
                <c:pt idx="2388">
                  <c:v>1.3266666666666667</c:v>
                </c:pt>
                <c:pt idx="2389">
                  <c:v>1.3272222222222219</c:v>
                </c:pt>
                <c:pt idx="2390">
                  <c:v>1.3277777777777777</c:v>
                </c:pt>
                <c:pt idx="2391">
                  <c:v>1.328333333333334</c:v>
                </c:pt>
                <c:pt idx="2392">
                  <c:v>1.3288888888888901</c:v>
                </c:pt>
                <c:pt idx="2393">
                  <c:v>1.3294444444444438</c:v>
                </c:pt>
                <c:pt idx="2394">
                  <c:v>1.33</c:v>
                </c:pt>
                <c:pt idx="2395">
                  <c:v>1.3305555555555586</c:v>
                </c:pt>
                <c:pt idx="2396">
                  <c:v>1.3311111111111111</c:v>
                </c:pt>
                <c:pt idx="2397">
                  <c:v>1.3316666666666668</c:v>
                </c:pt>
                <c:pt idx="2398">
                  <c:v>1.3322222222222222</c:v>
                </c:pt>
                <c:pt idx="2399">
                  <c:v>1.3327777777777781</c:v>
                </c:pt>
                <c:pt idx="2400">
                  <c:v>1.3333333333333333</c:v>
                </c:pt>
                <c:pt idx="2401">
                  <c:v>1.3338888888888889</c:v>
                </c:pt>
                <c:pt idx="2402">
                  <c:v>1.3344444444444439</c:v>
                </c:pt>
                <c:pt idx="2403">
                  <c:v>1.335</c:v>
                </c:pt>
                <c:pt idx="2404">
                  <c:v>1.3355555555555561</c:v>
                </c:pt>
                <c:pt idx="2405">
                  <c:v>1.3361111111111121</c:v>
                </c:pt>
                <c:pt idx="2406">
                  <c:v>1.3366666666666667</c:v>
                </c:pt>
                <c:pt idx="2407">
                  <c:v>1.3372222222222219</c:v>
                </c:pt>
                <c:pt idx="2408">
                  <c:v>1.3377777777777777</c:v>
                </c:pt>
                <c:pt idx="2409">
                  <c:v>1.338333333333334</c:v>
                </c:pt>
                <c:pt idx="2410">
                  <c:v>1.3388888888888901</c:v>
                </c:pt>
                <c:pt idx="2411">
                  <c:v>1.3394444444444438</c:v>
                </c:pt>
                <c:pt idx="2412">
                  <c:v>1.34</c:v>
                </c:pt>
                <c:pt idx="2413">
                  <c:v>1.3405555555555586</c:v>
                </c:pt>
                <c:pt idx="2414">
                  <c:v>1.3411111111111111</c:v>
                </c:pt>
                <c:pt idx="2415">
                  <c:v>1.3416666666666666</c:v>
                </c:pt>
                <c:pt idx="2416">
                  <c:v>1.3422222222222222</c:v>
                </c:pt>
                <c:pt idx="2417">
                  <c:v>1.3427777777777781</c:v>
                </c:pt>
                <c:pt idx="2418">
                  <c:v>1.3433333333333333</c:v>
                </c:pt>
                <c:pt idx="2419">
                  <c:v>1.3438888888888889</c:v>
                </c:pt>
                <c:pt idx="2420">
                  <c:v>1.3444444444444446</c:v>
                </c:pt>
                <c:pt idx="2421">
                  <c:v>1.345</c:v>
                </c:pt>
                <c:pt idx="2422">
                  <c:v>1.3455555555555561</c:v>
                </c:pt>
                <c:pt idx="2423">
                  <c:v>1.3461111111111121</c:v>
                </c:pt>
                <c:pt idx="2424">
                  <c:v>1.3466666666666667</c:v>
                </c:pt>
                <c:pt idx="2425">
                  <c:v>1.3472222222222219</c:v>
                </c:pt>
                <c:pt idx="2426">
                  <c:v>1.3477777777777777</c:v>
                </c:pt>
                <c:pt idx="2427">
                  <c:v>1.348333333333334</c:v>
                </c:pt>
                <c:pt idx="2428">
                  <c:v>1.3488888888888901</c:v>
                </c:pt>
                <c:pt idx="2429">
                  <c:v>1.3494444444444438</c:v>
                </c:pt>
                <c:pt idx="2430">
                  <c:v>1.35</c:v>
                </c:pt>
                <c:pt idx="2431">
                  <c:v>1.3505555555555586</c:v>
                </c:pt>
                <c:pt idx="2432">
                  <c:v>1.351111111111112</c:v>
                </c:pt>
                <c:pt idx="2433">
                  <c:v>1.3516666666666666</c:v>
                </c:pt>
                <c:pt idx="2434">
                  <c:v>1.3522222222222222</c:v>
                </c:pt>
                <c:pt idx="2435">
                  <c:v>1.3527777777777781</c:v>
                </c:pt>
                <c:pt idx="2436">
                  <c:v>1.3533333333333333</c:v>
                </c:pt>
                <c:pt idx="2437">
                  <c:v>1.3538888888888889</c:v>
                </c:pt>
                <c:pt idx="2438">
                  <c:v>1.3544444444444439</c:v>
                </c:pt>
                <c:pt idx="2439">
                  <c:v>1.355</c:v>
                </c:pt>
                <c:pt idx="2440">
                  <c:v>1.3555555555555561</c:v>
                </c:pt>
                <c:pt idx="2441">
                  <c:v>1.3561111111111142</c:v>
                </c:pt>
                <c:pt idx="2442">
                  <c:v>1.3566666666666667</c:v>
                </c:pt>
                <c:pt idx="2443">
                  <c:v>1.3572222222222219</c:v>
                </c:pt>
                <c:pt idx="2444">
                  <c:v>1.357777777777778</c:v>
                </c:pt>
                <c:pt idx="2445">
                  <c:v>1.3583333333333341</c:v>
                </c:pt>
                <c:pt idx="2446">
                  <c:v>1.3588888888888901</c:v>
                </c:pt>
                <c:pt idx="2447">
                  <c:v>1.3594444444444438</c:v>
                </c:pt>
                <c:pt idx="2448">
                  <c:v>1.36</c:v>
                </c:pt>
                <c:pt idx="2449">
                  <c:v>1.3605555555555586</c:v>
                </c:pt>
                <c:pt idx="2450">
                  <c:v>1.361111111111112</c:v>
                </c:pt>
                <c:pt idx="2451">
                  <c:v>1.3616666666666666</c:v>
                </c:pt>
                <c:pt idx="2452">
                  <c:v>1.3622222222222222</c:v>
                </c:pt>
                <c:pt idx="2453">
                  <c:v>1.3627777777777781</c:v>
                </c:pt>
                <c:pt idx="2454">
                  <c:v>1.3633333333333333</c:v>
                </c:pt>
                <c:pt idx="2455">
                  <c:v>1.3638888888888889</c:v>
                </c:pt>
                <c:pt idx="2456">
                  <c:v>1.3644444444444439</c:v>
                </c:pt>
                <c:pt idx="2457">
                  <c:v>1.365</c:v>
                </c:pt>
                <c:pt idx="2458">
                  <c:v>1.3655555555555561</c:v>
                </c:pt>
                <c:pt idx="2459">
                  <c:v>1.3661111111111142</c:v>
                </c:pt>
                <c:pt idx="2460">
                  <c:v>1.3666666666666667</c:v>
                </c:pt>
                <c:pt idx="2461">
                  <c:v>1.3672222222222219</c:v>
                </c:pt>
                <c:pt idx="2462">
                  <c:v>1.367777777777778</c:v>
                </c:pt>
                <c:pt idx="2463">
                  <c:v>1.3683333333333341</c:v>
                </c:pt>
                <c:pt idx="2464">
                  <c:v>1.3688888888888919</c:v>
                </c:pt>
                <c:pt idx="2465">
                  <c:v>1.3694444444444438</c:v>
                </c:pt>
                <c:pt idx="2466">
                  <c:v>1.37</c:v>
                </c:pt>
                <c:pt idx="2467">
                  <c:v>1.3705555555555586</c:v>
                </c:pt>
                <c:pt idx="2468">
                  <c:v>1.3711111111111121</c:v>
                </c:pt>
                <c:pt idx="2469">
                  <c:v>1.3716666666666666</c:v>
                </c:pt>
                <c:pt idx="2470">
                  <c:v>1.3722222222222222</c:v>
                </c:pt>
                <c:pt idx="2471">
                  <c:v>1.3727777777777781</c:v>
                </c:pt>
                <c:pt idx="2472">
                  <c:v>1.3733333333333333</c:v>
                </c:pt>
                <c:pt idx="2473">
                  <c:v>1.3738888888888889</c:v>
                </c:pt>
                <c:pt idx="2474">
                  <c:v>1.3744444444444444</c:v>
                </c:pt>
                <c:pt idx="2475">
                  <c:v>1.375</c:v>
                </c:pt>
                <c:pt idx="2476">
                  <c:v>1.3755555555555561</c:v>
                </c:pt>
                <c:pt idx="2477">
                  <c:v>1.3761111111111142</c:v>
                </c:pt>
                <c:pt idx="2478">
                  <c:v>1.3766666666666667</c:v>
                </c:pt>
                <c:pt idx="2479">
                  <c:v>1.3772222222222219</c:v>
                </c:pt>
                <c:pt idx="2480">
                  <c:v>1.377777777777778</c:v>
                </c:pt>
                <c:pt idx="2481">
                  <c:v>1.3783333333333341</c:v>
                </c:pt>
                <c:pt idx="2482">
                  <c:v>1.3788888888888919</c:v>
                </c:pt>
                <c:pt idx="2483">
                  <c:v>1.3794444444444438</c:v>
                </c:pt>
                <c:pt idx="2484">
                  <c:v>1.3800000000000001</c:v>
                </c:pt>
                <c:pt idx="2485">
                  <c:v>1.3805555555555591</c:v>
                </c:pt>
                <c:pt idx="2486">
                  <c:v>1.3811111111111121</c:v>
                </c:pt>
                <c:pt idx="2487">
                  <c:v>1.3816666666666666</c:v>
                </c:pt>
                <c:pt idx="2488">
                  <c:v>1.3822222222222222</c:v>
                </c:pt>
                <c:pt idx="2489">
                  <c:v>1.3827777777777781</c:v>
                </c:pt>
                <c:pt idx="2490">
                  <c:v>1.3833333333333333</c:v>
                </c:pt>
                <c:pt idx="2491">
                  <c:v>1.3838888888888889</c:v>
                </c:pt>
                <c:pt idx="2492">
                  <c:v>1.3844444444444444</c:v>
                </c:pt>
                <c:pt idx="2493">
                  <c:v>1.385</c:v>
                </c:pt>
                <c:pt idx="2494">
                  <c:v>1.3855555555555561</c:v>
                </c:pt>
                <c:pt idx="2495">
                  <c:v>1.3861111111111142</c:v>
                </c:pt>
                <c:pt idx="2496">
                  <c:v>1.3866666666666667</c:v>
                </c:pt>
                <c:pt idx="2497">
                  <c:v>1.3872222222222219</c:v>
                </c:pt>
                <c:pt idx="2498">
                  <c:v>1.387777777777778</c:v>
                </c:pt>
                <c:pt idx="2499">
                  <c:v>1.3883333333333341</c:v>
                </c:pt>
                <c:pt idx="2500">
                  <c:v>1.3888888888888919</c:v>
                </c:pt>
                <c:pt idx="2501">
                  <c:v>1.3894444444444438</c:v>
                </c:pt>
                <c:pt idx="2502">
                  <c:v>1.3900000000000001</c:v>
                </c:pt>
                <c:pt idx="2503">
                  <c:v>1.3905555555555591</c:v>
                </c:pt>
                <c:pt idx="2504">
                  <c:v>1.3911111111111121</c:v>
                </c:pt>
                <c:pt idx="2505">
                  <c:v>1.3916666666666666</c:v>
                </c:pt>
                <c:pt idx="2506">
                  <c:v>1.3922222222222222</c:v>
                </c:pt>
                <c:pt idx="2507">
                  <c:v>1.3927777777777781</c:v>
                </c:pt>
                <c:pt idx="2508">
                  <c:v>1.3933333333333333</c:v>
                </c:pt>
                <c:pt idx="2509">
                  <c:v>1.3938888888888901</c:v>
                </c:pt>
                <c:pt idx="2510">
                  <c:v>1.3944444444444444</c:v>
                </c:pt>
                <c:pt idx="2511">
                  <c:v>1.395</c:v>
                </c:pt>
                <c:pt idx="2512">
                  <c:v>1.3955555555555561</c:v>
                </c:pt>
                <c:pt idx="2513">
                  <c:v>1.3961111111111142</c:v>
                </c:pt>
                <c:pt idx="2514">
                  <c:v>1.3966666666666667</c:v>
                </c:pt>
                <c:pt idx="2515">
                  <c:v>1.3972222222222219</c:v>
                </c:pt>
                <c:pt idx="2516">
                  <c:v>1.397777777777778</c:v>
                </c:pt>
                <c:pt idx="2517">
                  <c:v>1.3983333333333341</c:v>
                </c:pt>
                <c:pt idx="2518">
                  <c:v>1.398888888888892</c:v>
                </c:pt>
                <c:pt idx="2519">
                  <c:v>1.3994444444444438</c:v>
                </c:pt>
                <c:pt idx="2520">
                  <c:v>1.4</c:v>
                </c:pt>
                <c:pt idx="2521">
                  <c:v>1.400555555555556</c:v>
                </c:pt>
                <c:pt idx="2522">
                  <c:v>1.4011111111111112</c:v>
                </c:pt>
                <c:pt idx="2523">
                  <c:v>1.4016666666666635</c:v>
                </c:pt>
                <c:pt idx="2524">
                  <c:v>1.4022222222222218</c:v>
                </c:pt>
                <c:pt idx="2525">
                  <c:v>1.4027777777777777</c:v>
                </c:pt>
                <c:pt idx="2526">
                  <c:v>1.4033333333333318</c:v>
                </c:pt>
                <c:pt idx="2527">
                  <c:v>1.403888888888889</c:v>
                </c:pt>
                <c:pt idx="2528">
                  <c:v>1.4044444444444413</c:v>
                </c:pt>
                <c:pt idx="2529">
                  <c:v>1.4049999999999956</c:v>
                </c:pt>
                <c:pt idx="2530">
                  <c:v>1.4055555555555554</c:v>
                </c:pt>
                <c:pt idx="2531">
                  <c:v>1.4061111111111111</c:v>
                </c:pt>
                <c:pt idx="2532">
                  <c:v>1.4066666666666658</c:v>
                </c:pt>
                <c:pt idx="2533">
                  <c:v>1.407222222222219</c:v>
                </c:pt>
                <c:pt idx="2534">
                  <c:v>1.4077777777777778</c:v>
                </c:pt>
                <c:pt idx="2535">
                  <c:v>1.4083333333333334</c:v>
                </c:pt>
                <c:pt idx="2536">
                  <c:v>1.4088888888888889</c:v>
                </c:pt>
                <c:pt idx="2537">
                  <c:v>1.4094444444444396</c:v>
                </c:pt>
                <c:pt idx="2538">
                  <c:v>1.41</c:v>
                </c:pt>
                <c:pt idx="2539">
                  <c:v>1.410555555555556</c:v>
                </c:pt>
                <c:pt idx="2540">
                  <c:v>1.4111111111111112</c:v>
                </c:pt>
                <c:pt idx="2541">
                  <c:v>1.4116666666666635</c:v>
                </c:pt>
                <c:pt idx="2542">
                  <c:v>1.4122222222222218</c:v>
                </c:pt>
                <c:pt idx="2543">
                  <c:v>1.4127777777777777</c:v>
                </c:pt>
                <c:pt idx="2544">
                  <c:v>1.4133333333333318</c:v>
                </c:pt>
                <c:pt idx="2545">
                  <c:v>1.413888888888889</c:v>
                </c:pt>
                <c:pt idx="2546">
                  <c:v>1.4144444444444413</c:v>
                </c:pt>
                <c:pt idx="2547">
                  <c:v>1.4149999999999956</c:v>
                </c:pt>
                <c:pt idx="2548">
                  <c:v>1.4155555555555555</c:v>
                </c:pt>
                <c:pt idx="2549">
                  <c:v>1.4161111111111111</c:v>
                </c:pt>
                <c:pt idx="2550">
                  <c:v>1.4166666666666659</c:v>
                </c:pt>
                <c:pt idx="2551">
                  <c:v>1.4172222222222191</c:v>
                </c:pt>
                <c:pt idx="2552">
                  <c:v>1.4177777777777778</c:v>
                </c:pt>
                <c:pt idx="2553">
                  <c:v>1.4183333333333332</c:v>
                </c:pt>
                <c:pt idx="2554">
                  <c:v>1.4188888888888889</c:v>
                </c:pt>
                <c:pt idx="2555">
                  <c:v>1.4194444444444403</c:v>
                </c:pt>
                <c:pt idx="2556">
                  <c:v>1.42</c:v>
                </c:pt>
                <c:pt idx="2557">
                  <c:v>1.420555555555556</c:v>
                </c:pt>
                <c:pt idx="2558">
                  <c:v>1.4211111111111112</c:v>
                </c:pt>
                <c:pt idx="2559">
                  <c:v>1.4216666666666635</c:v>
                </c:pt>
                <c:pt idx="2560">
                  <c:v>1.4222222222222218</c:v>
                </c:pt>
                <c:pt idx="2561">
                  <c:v>1.4227777777777777</c:v>
                </c:pt>
                <c:pt idx="2562">
                  <c:v>1.4233333333333318</c:v>
                </c:pt>
                <c:pt idx="2563">
                  <c:v>1.423888888888889</c:v>
                </c:pt>
                <c:pt idx="2564">
                  <c:v>1.4244444444444413</c:v>
                </c:pt>
                <c:pt idx="2565">
                  <c:v>1.4249999999999956</c:v>
                </c:pt>
                <c:pt idx="2566">
                  <c:v>1.4255555555555555</c:v>
                </c:pt>
                <c:pt idx="2567">
                  <c:v>1.4261111111111111</c:v>
                </c:pt>
                <c:pt idx="2568">
                  <c:v>1.4266666666666659</c:v>
                </c:pt>
                <c:pt idx="2569">
                  <c:v>1.4272222222222191</c:v>
                </c:pt>
                <c:pt idx="2570">
                  <c:v>1.4277777777777778</c:v>
                </c:pt>
                <c:pt idx="2571">
                  <c:v>1.4283333333333332</c:v>
                </c:pt>
                <c:pt idx="2572">
                  <c:v>1.4288888888888889</c:v>
                </c:pt>
                <c:pt idx="2573">
                  <c:v>1.4294444444444403</c:v>
                </c:pt>
                <c:pt idx="2574">
                  <c:v>1.43</c:v>
                </c:pt>
                <c:pt idx="2575">
                  <c:v>1.430555555555556</c:v>
                </c:pt>
                <c:pt idx="2576">
                  <c:v>1.431111111111111</c:v>
                </c:pt>
                <c:pt idx="2577">
                  <c:v>1.4316666666666658</c:v>
                </c:pt>
                <c:pt idx="2578">
                  <c:v>1.4322222222222218</c:v>
                </c:pt>
                <c:pt idx="2579">
                  <c:v>1.4327777777777777</c:v>
                </c:pt>
                <c:pt idx="2580">
                  <c:v>1.4333333333333318</c:v>
                </c:pt>
                <c:pt idx="2581">
                  <c:v>1.433888888888889</c:v>
                </c:pt>
                <c:pt idx="2582">
                  <c:v>1.4344444444444413</c:v>
                </c:pt>
                <c:pt idx="2583">
                  <c:v>1.4349999999999956</c:v>
                </c:pt>
                <c:pt idx="2584">
                  <c:v>1.4355555555555555</c:v>
                </c:pt>
                <c:pt idx="2585">
                  <c:v>1.4361111111111111</c:v>
                </c:pt>
                <c:pt idx="2586">
                  <c:v>1.4366666666666668</c:v>
                </c:pt>
                <c:pt idx="2587">
                  <c:v>1.4372222222222191</c:v>
                </c:pt>
                <c:pt idx="2588">
                  <c:v>1.4377777777777778</c:v>
                </c:pt>
                <c:pt idx="2589">
                  <c:v>1.4383333333333332</c:v>
                </c:pt>
                <c:pt idx="2590">
                  <c:v>1.4388888888888889</c:v>
                </c:pt>
                <c:pt idx="2591">
                  <c:v>1.4394444444444405</c:v>
                </c:pt>
                <c:pt idx="2592">
                  <c:v>1.44</c:v>
                </c:pt>
                <c:pt idx="2593">
                  <c:v>1.440555555555556</c:v>
                </c:pt>
                <c:pt idx="2594">
                  <c:v>1.441111111111111</c:v>
                </c:pt>
                <c:pt idx="2595">
                  <c:v>1.4416666666666658</c:v>
                </c:pt>
                <c:pt idx="2596">
                  <c:v>1.4422222222222219</c:v>
                </c:pt>
                <c:pt idx="2597">
                  <c:v>1.4427777777777777</c:v>
                </c:pt>
                <c:pt idx="2598">
                  <c:v>1.4433333333333334</c:v>
                </c:pt>
                <c:pt idx="2599">
                  <c:v>1.443888888888889</c:v>
                </c:pt>
                <c:pt idx="2600">
                  <c:v>1.4444444444444438</c:v>
                </c:pt>
                <c:pt idx="2601">
                  <c:v>1.4449999999999963</c:v>
                </c:pt>
                <c:pt idx="2602">
                  <c:v>1.4455555555555555</c:v>
                </c:pt>
                <c:pt idx="2603">
                  <c:v>1.4461111111111111</c:v>
                </c:pt>
                <c:pt idx="2604">
                  <c:v>1.4466666666666668</c:v>
                </c:pt>
                <c:pt idx="2605">
                  <c:v>1.4472222222222191</c:v>
                </c:pt>
                <c:pt idx="2606">
                  <c:v>1.4477777777777778</c:v>
                </c:pt>
                <c:pt idx="2607">
                  <c:v>1.4483333333333333</c:v>
                </c:pt>
                <c:pt idx="2608">
                  <c:v>1.4488888888888889</c:v>
                </c:pt>
                <c:pt idx="2609">
                  <c:v>1.4494444444444405</c:v>
                </c:pt>
                <c:pt idx="2610">
                  <c:v>1.45</c:v>
                </c:pt>
                <c:pt idx="2611">
                  <c:v>1.450555555555556</c:v>
                </c:pt>
                <c:pt idx="2612">
                  <c:v>1.451111111111111</c:v>
                </c:pt>
                <c:pt idx="2613">
                  <c:v>1.4516666666666658</c:v>
                </c:pt>
                <c:pt idx="2614">
                  <c:v>1.4522222222222219</c:v>
                </c:pt>
                <c:pt idx="2615">
                  <c:v>1.4527777777777777</c:v>
                </c:pt>
                <c:pt idx="2616">
                  <c:v>1.4533333333333334</c:v>
                </c:pt>
                <c:pt idx="2617">
                  <c:v>1.4538888888888888</c:v>
                </c:pt>
                <c:pt idx="2618">
                  <c:v>1.4544444444444438</c:v>
                </c:pt>
                <c:pt idx="2619">
                  <c:v>1.4549999999999963</c:v>
                </c:pt>
                <c:pt idx="2620">
                  <c:v>1.4555555555555555</c:v>
                </c:pt>
                <c:pt idx="2621">
                  <c:v>1.4561111111111111</c:v>
                </c:pt>
                <c:pt idx="2622">
                  <c:v>1.4566666666666668</c:v>
                </c:pt>
                <c:pt idx="2623">
                  <c:v>1.4572222222222218</c:v>
                </c:pt>
                <c:pt idx="2624">
                  <c:v>1.4577777777777778</c:v>
                </c:pt>
                <c:pt idx="2625">
                  <c:v>1.4583333333333333</c:v>
                </c:pt>
                <c:pt idx="2626">
                  <c:v>1.4588888888888889</c:v>
                </c:pt>
                <c:pt idx="2627">
                  <c:v>1.4594444444444405</c:v>
                </c:pt>
                <c:pt idx="2628">
                  <c:v>1.46</c:v>
                </c:pt>
                <c:pt idx="2629">
                  <c:v>1.4605555555555561</c:v>
                </c:pt>
                <c:pt idx="2630">
                  <c:v>1.461111111111111</c:v>
                </c:pt>
                <c:pt idx="2631">
                  <c:v>1.4616666666666658</c:v>
                </c:pt>
                <c:pt idx="2632">
                  <c:v>1.4622222222222219</c:v>
                </c:pt>
                <c:pt idx="2633">
                  <c:v>1.4627777777777777</c:v>
                </c:pt>
                <c:pt idx="2634">
                  <c:v>1.4633333333333334</c:v>
                </c:pt>
                <c:pt idx="2635">
                  <c:v>1.4638888888888888</c:v>
                </c:pt>
                <c:pt idx="2636">
                  <c:v>1.4644444444444438</c:v>
                </c:pt>
                <c:pt idx="2637">
                  <c:v>1.4649999999999963</c:v>
                </c:pt>
                <c:pt idx="2638">
                  <c:v>1.4655555555555555</c:v>
                </c:pt>
                <c:pt idx="2639">
                  <c:v>1.4661111111111111</c:v>
                </c:pt>
                <c:pt idx="2640">
                  <c:v>1.4666666666666666</c:v>
                </c:pt>
                <c:pt idx="2641">
                  <c:v>1.4672222222222218</c:v>
                </c:pt>
                <c:pt idx="2642">
                  <c:v>1.4677777777777778</c:v>
                </c:pt>
                <c:pt idx="2643">
                  <c:v>1.4683333333333333</c:v>
                </c:pt>
                <c:pt idx="2644">
                  <c:v>1.4688888888888889</c:v>
                </c:pt>
                <c:pt idx="2645">
                  <c:v>1.469444444444441</c:v>
                </c:pt>
                <c:pt idx="2646">
                  <c:v>1.47</c:v>
                </c:pt>
                <c:pt idx="2647">
                  <c:v>1.4705555555555561</c:v>
                </c:pt>
                <c:pt idx="2648">
                  <c:v>1.471111111111111</c:v>
                </c:pt>
                <c:pt idx="2649">
                  <c:v>1.4716666666666658</c:v>
                </c:pt>
                <c:pt idx="2650">
                  <c:v>1.4722222222222219</c:v>
                </c:pt>
                <c:pt idx="2651">
                  <c:v>1.4727777777777777</c:v>
                </c:pt>
                <c:pt idx="2652">
                  <c:v>1.4733333333333334</c:v>
                </c:pt>
                <c:pt idx="2653">
                  <c:v>1.4738888888888888</c:v>
                </c:pt>
                <c:pt idx="2654">
                  <c:v>1.4744444444444438</c:v>
                </c:pt>
                <c:pt idx="2655">
                  <c:v>1.4749999999999965</c:v>
                </c:pt>
                <c:pt idx="2656">
                  <c:v>1.4755555555555555</c:v>
                </c:pt>
                <c:pt idx="2657">
                  <c:v>1.476111111111112</c:v>
                </c:pt>
                <c:pt idx="2658">
                  <c:v>1.4766666666666666</c:v>
                </c:pt>
                <c:pt idx="2659">
                  <c:v>1.4772222222222218</c:v>
                </c:pt>
                <c:pt idx="2660">
                  <c:v>1.4777777777777779</c:v>
                </c:pt>
                <c:pt idx="2661">
                  <c:v>1.4783333333333333</c:v>
                </c:pt>
                <c:pt idx="2662">
                  <c:v>1.4788888888888889</c:v>
                </c:pt>
                <c:pt idx="2663">
                  <c:v>1.4794444444444408</c:v>
                </c:pt>
                <c:pt idx="2664">
                  <c:v>1.48</c:v>
                </c:pt>
                <c:pt idx="2665">
                  <c:v>1.4805555555555561</c:v>
                </c:pt>
                <c:pt idx="2666">
                  <c:v>1.481111111111111</c:v>
                </c:pt>
                <c:pt idx="2667">
                  <c:v>1.4816666666666658</c:v>
                </c:pt>
                <c:pt idx="2668">
                  <c:v>1.4822222222222219</c:v>
                </c:pt>
                <c:pt idx="2669">
                  <c:v>1.482777777777778</c:v>
                </c:pt>
                <c:pt idx="2670">
                  <c:v>1.4833333333333334</c:v>
                </c:pt>
                <c:pt idx="2671">
                  <c:v>1.4838888888888888</c:v>
                </c:pt>
                <c:pt idx="2672">
                  <c:v>1.4844444444444438</c:v>
                </c:pt>
                <c:pt idx="2673">
                  <c:v>1.4849999999999965</c:v>
                </c:pt>
                <c:pt idx="2674">
                  <c:v>1.4855555555555555</c:v>
                </c:pt>
                <c:pt idx="2675">
                  <c:v>1.486111111111112</c:v>
                </c:pt>
                <c:pt idx="2676">
                  <c:v>1.4866666666666666</c:v>
                </c:pt>
                <c:pt idx="2677">
                  <c:v>1.4872222222222218</c:v>
                </c:pt>
                <c:pt idx="2678">
                  <c:v>1.4877777777777779</c:v>
                </c:pt>
                <c:pt idx="2679">
                  <c:v>1.4883333333333333</c:v>
                </c:pt>
                <c:pt idx="2680">
                  <c:v>1.4888888888888889</c:v>
                </c:pt>
                <c:pt idx="2681">
                  <c:v>1.4894444444444408</c:v>
                </c:pt>
                <c:pt idx="2682">
                  <c:v>1.49</c:v>
                </c:pt>
                <c:pt idx="2683">
                  <c:v>1.4905555555555561</c:v>
                </c:pt>
                <c:pt idx="2684">
                  <c:v>1.4911111111111111</c:v>
                </c:pt>
                <c:pt idx="2685">
                  <c:v>1.4916666666666658</c:v>
                </c:pt>
                <c:pt idx="2686">
                  <c:v>1.4922222222222219</c:v>
                </c:pt>
                <c:pt idx="2687">
                  <c:v>1.492777777777778</c:v>
                </c:pt>
                <c:pt idx="2688">
                  <c:v>1.4933333333333334</c:v>
                </c:pt>
                <c:pt idx="2689">
                  <c:v>1.4938888888888888</c:v>
                </c:pt>
                <c:pt idx="2690">
                  <c:v>1.4944444444444438</c:v>
                </c:pt>
                <c:pt idx="2691">
                  <c:v>1.4949999999999968</c:v>
                </c:pt>
                <c:pt idx="2692">
                  <c:v>1.4955555555555555</c:v>
                </c:pt>
                <c:pt idx="2693">
                  <c:v>1.4961111111111121</c:v>
                </c:pt>
                <c:pt idx="2694">
                  <c:v>1.4966666666666666</c:v>
                </c:pt>
                <c:pt idx="2695">
                  <c:v>1.4972222222222218</c:v>
                </c:pt>
                <c:pt idx="2696">
                  <c:v>1.4977777777777779</c:v>
                </c:pt>
                <c:pt idx="2697">
                  <c:v>1.4983333333333333</c:v>
                </c:pt>
                <c:pt idx="2698">
                  <c:v>1.4988888888888889</c:v>
                </c:pt>
                <c:pt idx="2699">
                  <c:v>1.4994444444444408</c:v>
                </c:pt>
                <c:pt idx="2700">
                  <c:v>1.5</c:v>
                </c:pt>
                <c:pt idx="2701">
                  <c:v>1.5005555555555561</c:v>
                </c:pt>
                <c:pt idx="2702">
                  <c:v>1.5011111111111111</c:v>
                </c:pt>
                <c:pt idx="2703">
                  <c:v>1.5016666666666658</c:v>
                </c:pt>
                <c:pt idx="2704">
                  <c:v>1.5022222222222219</c:v>
                </c:pt>
                <c:pt idx="2705">
                  <c:v>1.502777777777778</c:v>
                </c:pt>
                <c:pt idx="2706">
                  <c:v>1.5033333333333334</c:v>
                </c:pt>
                <c:pt idx="2707">
                  <c:v>1.5038888888888888</c:v>
                </c:pt>
                <c:pt idx="2708">
                  <c:v>1.5044444444444438</c:v>
                </c:pt>
                <c:pt idx="2709">
                  <c:v>1.5049999999999966</c:v>
                </c:pt>
                <c:pt idx="2710">
                  <c:v>1.5055555555555555</c:v>
                </c:pt>
                <c:pt idx="2711">
                  <c:v>1.5061111111111121</c:v>
                </c:pt>
                <c:pt idx="2712">
                  <c:v>1.5066666666666666</c:v>
                </c:pt>
                <c:pt idx="2713">
                  <c:v>1.5072222222222218</c:v>
                </c:pt>
                <c:pt idx="2714">
                  <c:v>1.5077777777777779</c:v>
                </c:pt>
                <c:pt idx="2715">
                  <c:v>1.5083333333333333</c:v>
                </c:pt>
                <c:pt idx="2716">
                  <c:v>1.5088888888888889</c:v>
                </c:pt>
                <c:pt idx="2717">
                  <c:v>1.5094444444444408</c:v>
                </c:pt>
                <c:pt idx="2718">
                  <c:v>1.51</c:v>
                </c:pt>
                <c:pt idx="2719">
                  <c:v>1.5105555555555561</c:v>
                </c:pt>
                <c:pt idx="2720">
                  <c:v>1.5111111111111111</c:v>
                </c:pt>
                <c:pt idx="2721">
                  <c:v>1.5116666666666658</c:v>
                </c:pt>
                <c:pt idx="2722">
                  <c:v>1.5122222222222219</c:v>
                </c:pt>
                <c:pt idx="2723">
                  <c:v>1.512777777777778</c:v>
                </c:pt>
                <c:pt idx="2724">
                  <c:v>1.5133333333333334</c:v>
                </c:pt>
                <c:pt idx="2725">
                  <c:v>1.5138888888888888</c:v>
                </c:pt>
                <c:pt idx="2726">
                  <c:v>1.5144444444444438</c:v>
                </c:pt>
                <c:pt idx="2727">
                  <c:v>1.5149999999999966</c:v>
                </c:pt>
                <c:pt idx="2728">
                  <c:v>1.5155555555555555</c:v>
                </c:pt>
                <c:pt idx="2729">
                  <c:v>1.5161111111111121</c:v>
                </c:pt>
                <c:pt idx="2730">
                  <c:v>1.5166666666666666</c:v>
                </c:pt>
                <c:pt idx="2731">
                  <c:v>1.5172222222222218</c:v>
                </c:pt>
                <c:pt idx="2732">
                  <c:v>1.5177777777777777</c:v>
                </c:pt>
                <c:pt idx="2733">
                  <c:v>1.5183333333333333</c:v>
                </c:pt>
                <c:pt idx="2734">
                  <c:v>1.5188888888888901</c:v>
                </c:pt>
                <c:pt idx="2735">
                  <c:v>1.5194444444444413</c:v>
                </c:pt>
                <c:pt idx="2736">
                  <c:v>1.52</c:v>
                </c:pt>
                <c:pt idx="2737">
                  <c:v>1.5205555555555561</c:v>
                </c:pt>
                <c:pt idx="2738">
                  <c:v>1.5211111111111111</c:v>
                </c:pt>
                <c:pt idx="2739">
                  <c:v>1.5216666666666658</c:v>
                </c:pt>
                <c:pt idx="2740">
                  <c:v>1.5222222222222219</c:v>
                </c:pt>
                <c:pt idx="2741">
                  <c:v>1.522777777777778</c:v>
                </c:pt>
                <c:pt idx="2742">
                  <c:v>1.5233333333333334</c:v>
                </c:pt>
                <c:pt idx="2743">
                  <c:v>1.5238888888888888</c:v>
                </c:pt>
                <c:pt idx="2744">
                  <c:v>1.5244444444444438</c:v>
                </c:pt>
                <c:pt idx="2745">
                  <c:v>1.5249999999999966</c:v>
                </c:pt>
                <c:pt idx="2746">
                  <c:v>1.525555555555556</c:v>
                </c:pt>
                <c:pt idx="2747">
                  <c:v>1.5261111111111121</c:v>
                </c:pt>
                <c:pt idx="2748">
                  <c:v>1.5266666666666666</c:v>
                </c:pt>
                <c:pt idx="2749">
                  <c:v>1.5272222222222218</c:v>
                </c:pt>
                <c:pt idx="2750">
                  <c:v>1.5277777777777777</c:v>
                </c:pt>
                <c:pt idx="2751">
                  <c:v>1.5283333333333333</c:v>
                </c:pt>
                <c:pt idx="2752">
                  <c:v>1.5288888888888901</c:v>
                </c:pt>
                <c:pt idx="2753">
                  <c:v>1.5294444444444413</c:v>
                </c:pt>
                <c:pt idx="2754">
                  <c:v>1.53</c:v>
                </c:pt>
                <c:pt idx="2755">
                  <c:v>1.5305555555555561</c:v>
                </c:pt>
                <c:pt idx="2756">
                  <c:v>1.5311111111111111</c:v>
                </c:pt>
                <c:pt idx="2757">
                  <c:v>1.5316666666666658</c:v>
                </c:pt>
                <c:pt idx="2758">
                  <c:v>1.5322222222222222</c:v>
                </c:pt>
                <c:pt idx="2759">
                  <c:v>1.532777777777778</c:v>
                </c:pt>
                <c:pt idx="2760">
                  <c:v>1.5333333333333334</c:v>
                </c:pt>
                <c:pt idx="2761">
                  <c:v>1.5338888888888889</c:v>
                </c:pt>
                <c:pt idx="2762">
                  <c:v>1.5344444444444438</c:v>
                </c:pt>
                <c:pt idx="2763">
                  <c:v>1.5349999999999966</c:v>
                </c:pt>
                <c:pt idx="2764">
                  <c:v>1.535555555555556</c:v>
                </c:pt>
                <c:pt idx="2765">
                  <c:v>1.5361111111111121</c:v>
                </c:pt>
                <c:pt idx="2766">
                  <c:v>1.5366666666666666</c:v>
                </c:pt>
                <c:pt idx="2767">
                  <c:v>1.5372222222222218</c:v>
                </c:pt>
                <c:pt idx="2768">
                  <c:v>1.5377777777777777</c:v>
                </c:pt>
                <c:pt idx="2769">
                  <c:v>1.5383333333333333</c:v>
                </c:pt>
                <c:pt idx="2770">
                  <c:v>1.5388888888888901</c:v>
                </c:pt>
                <c:pt idx="2771">
                  <c:v>1.5394444444444413</c:v>
                </c:pt>
                <c:pt idx="2772">
                  <c:v>1.54</c:v>
                </c:pt>
                <c:pt idx="2773">
                  <c:v>1.5405555555555561</c:v>
                </c:pt>
                <c:pt idx="2774">
                  <c:v>1.5411111111111111</c:v>
                </c:pt>
                <c:pt idx="2775">
                  <c:v>1.5416666666666659</c:v>
                </c:pt>
                <c:pt idx="2776">
                  <c:v>1.5422222222222222</c:v>
                </c:pt>
                <c:pt idx="2777">
                  <c:v>1.542777777777778</c:v>
                </c:pt>
                <c:pt idx="2778">
                  <c:v>1.5433333333333332</c:v>
                </c:pt>
                <c:pt idx="2779">
                  <c:v>1.5438888888888889</c:v>
                </c:pt>
                <c:pt idx="2780">
                  <c:v>1.5444444444444438</c:v>
                </c:pt>
                <c:pt idx="2781">
                  <c:v>1.5449999999999968</c:v>
                </c:pt>
                <c:pt idx="2782">
                  <c:v>1.545555555555556</c:v>
                </c:pt>
                <c:pt idx="2783">
                  <c:v>1.5461111111111121</c:v>
                </c:pt>
                <c:pt idx="2784">
                  <c:v>1.5466666666666666</c:v>
                </c:pt>
                <c:pt idx="2785">
                  <c:v>1.5472222222222218</c:v>
                </c:pt>
                <c:pt idx="2786">
                  <c:v>1.5477777777777777</c:v>
                </c:pt>
                <c:pt idx="2787">
                  <c:v>1.5483333333333333</c:v>
                </c:pt>
                <c:pt idx="2788">
                  <c:v>1.5488888888888901</c:v>
                </c:pt>
                <c:pt idx="2789">
                  <c:v>1.5494444444444413</c:v>
                </c:pt>
                <c:pt idx="2790">
                  <c:v>1.55</c:v>
                </c:pt>
                <c:pt idx="2791">
                  <c:v>1.5505555555555561</c:v>
                </c:pt>
                <c:pt idx="2792">
                  <c:v>1.5511111111111111</c:v>
                </c:pt>
                <c:pt idx="2793">
                  <c:v>1.5516666666666659</c:v>
                </c:pt>
                <c:pt idx="2794">
                  <c:v>1.5522222222222222</c:v>
                </c:pt>
                <c:pt idx="2795">
                  <c:v>1.552777777777778</c:v>
                </c:pt>
                <c:pt idx="2796">
                  <c:v>1.5533333333333332</c:v>
                </c:pt>
                <c:pt idx="2797">
                  <c:v>1.5538888888888889</c:v>
                </c:pt>
                <c:pt idx="2798">
                  <c:v>1.5544444444444439</c:v>
                </c:pt>
                <c:pt idx="2799">
                  <c:v>1.5549999999999968</c:v>
                </c:pt>
                <c:pt idx="2800">
                  <c:v>1.555555555555556</c:v>
                </c:pt>
                <c:pt idx="2801">
                  <c:v>1.5561111111111121</c:v>
                </c:pt>
                <c:pt idx="2802">
                  <c:v>1.5566666666666666</c:v>
                </c:pt>
                <c:pt idx="2803">
                  <c:v>1.5572222222222218</c:v>
                </c:pt>
                <c:pt idx="2804">
                  <c:v>1.5577777777777777</c:v>
                </c:pt>
                <c:pt idx="2805">
                  <c:v>1.5583333333333333</c:v>
                </c:pt>
                <c:pt idx="2806">
                  <c:v>1.5588888888888901</c:v>
                </c:pt>
                <c:pt idx="2807">
                  <c:v>1.5594444444444413</c:v>
                </c:pt>
                <c:pt idx="2808">
                  <c:v>1.56</c:v>
                </c:pt>
                <c:pt idx="2809">
                  <c:v>1.5605555555555561</c:v>
                </c:pt>
                <c:pt idx="2810">
                  <c:v>1.5611111111111111</c:v>
                </c:pt>
                <c:pt idx="2811">
                  <c:v>1.5616666666666668</c:v>
                </c:pt>
                <c:pt idx="2812">
                  <c:v>1.5622222222222222</c:v>
                </c:pt>
                <c:pt idx="2813">
                  <c:v>1.562777777777778</c:v>
                </c:pt>
                <c:pt idx="2814">
                  <c:v>1.5633333333333332</c:v>
                </c:pt>
                <c:pt idx="2815">
                  <c:v>1.5638888888888889</c:v>
                </c:pt>
                <c:pt idx="2816">
                  <c:v>1.5644444444444439</c:v>
                </c:pt>
                <c:pt idx="2817">
                  <c:v>1.5649999999999968</c:v>
                </c:pt>
                <c:pt idx="2818">
                  <c:v>1.565555555555556</c:v>
                </c:pt>
                <c:pt idx="2819">
                  <c:v>1.5661111111111121</c:v>
                </c:pt>
                <c:pt idx="2820">
                  <c:v>1.5666666666666667</c:v>
                </c:pt>
                <c:pt idx="2821">
                  <c:v>1.5672222222222219</c:v>
                </c:pt>
                <c:pt idx="2822">
                  <c:v>1.5677777777777777</c:v>
                </c:pt>
                <c:pt idx="2823">
                  <c:v>1.568333333333334</c:v>
                </c:pt>
                <c:pt idx="2824">
                  <c:v>1.5688888888888901</c:v>
                </c:pt>
                <c:pt idx="2825">
                  <c:v>1.5694444444444438</c:v>
                </c:pt>
                <c:pt idx="2826">
                  <c:v>1.57</c:v>
                </c:pt>
                <c:pt idx="2827">
                  <c:v>1.5705555555555561</c:v>
                </c:pt>
                <c:pt idx="2828">
                  <c:v>1.5711111111111111</c:v>
                </c:pt>
                <c:pt idx="2829">
                  <c:v>1.5716666666666668</c:v>
                </c:pt>
                <c:pt idx="2830">
                  <c:v>1.5722222222222222</c:v>
                </c:pt>
                <c:pt idx="2831">
                  <c:v>1.5727777777777781</c:v>
                </c:pt>
                <c:pt idx="2832">
                  <c:v>1.5733333333333333</c:v>
                </c:pt>
                <c:pt idx="2833">
                  <c:v>1.5738888888888889</c:v>
                </c:pt>
                <c:pt idx="2834">
                  <c:v>1.5744444444444439</c:v>
                </c:pt>
                <c:pt idx="2835">
                  <c:v>1.575</c:v>
                </c:pt>
                <c:pt idx="2836">
                  <c:v>1.575555555555556</c:v>
                </c:pt>
                <c:pt idx="2837">
                  <c:v>1.5761111111111121</c:v>
                </c:pt>
                <c:pt idx="2838">
                  <c:v>1.5766666666666667</c:v>
                </c:pt>
                <c:pt idx="2839">
                  <c:v>1.5772222222222219</c:v>
                </c:pt>
                <c:pt idx="2840">
                  <c:v>1.5777777777777777</c:v>
                </c:pt>
                <c:pt idx="2841">
                  <c:v>1.578333333333334</c:v>
                </c:pt>
                <c:pt idx="2842">
                  <c:v>1.5788888888888901</c:v>
                </c:pt>
                <c:pt idx="2843">
                  <c:v>1.5794444444444438</c:v>
                </c:pt>
                <c:pt idx="2844">
                  <c:v>1.58</c:v>
                </c:pt>
                <c:pt idx="2845">
                  <c:v>1.5805555555555586</c:v>
                </c:pt>
                <c:pt idx="2846">
                  <c:v>1.5811111111111111</c:v>
                </c:pt>
                <c:pt idx="2847">
                  <c:v>1.5816666666666668</c:v>
                </c:pt>
                <c:pt idx="2848">
                  <c:v>1.5822222222222222</c:v>
                </c:pt>
                <c:pt idx="2849">
                  <c:v>1.5827777777777781</c:v>
                </c:pt>
                <c:pt idx="2850">
                  <c:v>1.5833333333333333</c:v>
                </c:pt>
                <c:pt idx="2851">
                  <c:v>1.5838888888888889</c:v>
                </c:pt>
                <c:pt idx="2852">
                  <c:v>1.5844444444444439</c:v>
                </c:pt>
                <c:pt idx="2853">
                  <c:v>1.585</c:v>
                </c:pt>
                <c:pt idx="2854">
                  <c:v>1.5855555555555561</c:v>
                </c:pt>
                <c:pt idx="2855">
                  <c:v>1.5861111111111121</c:v>
                </c:pt>
                <c:pt idx="2856">
                  <c:v>1.5866666666666667</c:v>
                </c:pt>
                <c:pt idx="2857">
                  <c:v>1.5872222222222219</c:v>
                </c:pt>
                <c:pt idx="2858">
                  <c:v>1.5877777777777777</c:v>
                </c:pt>
                <c:pt idx="2859">
                  <c:v>1.588333333333334</c:v>
                </c:pt>
                <c:pt idx="2860">
                  <c:v>1.5888888888888901</c:v>
                </c:pt>
                <c:pt idx="2861">
                  <c:v>1.5894444444444438</c:v>
                </c:pt>
                <c:pt idx="2862">
                  <c:v>1.59</c:v>
                </c:pt>
                <c:pt idx="2863">
                  <c:v>1.5905555555555586</c:v>
                </c:pt>
                <c:pt idx="2864">
                  <c:v>1.5911111111111111</c:v>
                </c:pt>
                <c:pt idx="2865">
                  <c:v>1.5916666666666666</c:v>
                </c:pt>
                <c:pt idx="2866">
                  <c:v>1.5922222222222222</c:v>
                </c:pt>
                <c:pt idx="2867">
                  <c:v>1.5927777777777781</c:v>
                </c:pt>
                <c:pt idx="2868">
                  <c:v>1.5933333333333333</c:v>
                </c:pt>
                <c:pt idx="2869">
                  <c:v>1.5938888888888889</c:v>
                </c:pt>
                <c:pt idx="2870">
                  <c:v>1.5944444444444446</c:v>
                </c:pt>
                <c:pt idx="2871">
                  <c:v>1.595</c:v>
                </c:pt>
                <c:pt idx="2872">
                  <c:v>1.5955555555555561</c:v>
                </c:pt>
                <c:pt idx="2873">
                  <c:v>1.5961111111111121</c:v>
                </c:pt>
                <c:pt idx="2874">
                  <c:v>1.5966666666666667</c:v>
                </c:pt>
                <c:pt idx="2875">
                  <c:v>1.5972222222222219</c:v>
                </c:pt>
                <c:pt idx="2876">
                  <c:v>1.5977777777777777</c:v>
                </c:pt>
                <c:pt idx="2877">
                  <c:v>1.598333333333334</c:v>
                </c:pt>
                <c:pt idx="2878">
                  <c:v>1.5988888888888901</c:v>
                </c:pt>
                <c:pt idx="2879">
                  <c:v>1.5994444444444438</c:v>
                </c:pt>
                <c:pt idx="2880">
                  <c:v>1.6</c:v>
                </c:pt>
                <c:pt idx="2881">
                  <c:v>1.6005555555555586</c:v>
                </c:pt>
                <c:pt idx="2882">
                  <c:v>1.601111111111112</c:v>
                </c:pt>
                <c:pt idx="2883">
                  <c:v>1.6016666666666666</c:v>
                </c:pt>
                <c:pt idx="2884">
                  <c:v>1.6022222222222222</c:v>
                </c:pt>
                <c:pt idx="2885">
                  <c:v>1.6027777777777781</c:v>
                </c:pt>
                <c:pt idx="2886">
                  <c:v>1.6033333333333333</c:v>
                </c:pt>
                <c:pt idx="2887">
                  <c:v>1.6038888888888889</c:v>
                </c:pt>
                <c:pt idx="2888">
                  <c:v>1.6044444444444439</c:v>
                </c:pt>
                <c:pt idx="2889">
                  <c:v>1.605</c:v>
                </c:pt>
                <c:pt idx="2890">
                  <c:v>1.6055555555555561</c:v>
                </c:pt>
                <c:pt idx="2891">
                  <c:v>1.6061111111111142</c:v>
                </c:pt>
                <c:pt idx="2892">
                  <c:v>1.6066666666666667</c:v>
                </c:pt>
                <c:pt idx="2893">
                  <c:v>1.6072222222222219</c:v>
                </c:pt>
                <c:pt idx="2894">
                  <c:v>1.607777777777778</c:v>
                </c:pt>
                <c:pt idx="2895">
                  <c:v>1.6083333333333341</c:v>
                </c:pt>
                <c:pt idx="2896">
                  <c:v>1.6088888888888901</c:v>
                </c:pt>
                <c:pt idx="2897">
                  <c:v>1.6094444444444438</c:v>
                </c:pt>
                <c:pt idx="2898">
                  <c:v>1.61</c:v>
                </c:pt>
                <c:pt idx="2899">
                  <c:v>1.6105555555555586</c:v>
                </c:pt>
                <c:pt idx="2900">
                  <c:v>1.611111111111112</c:v>
                </c:pt>
                <c:pt idx="2901">
                  <c:v>1.6116666666666666</c:v>
                </c:pt>
                <c:pt idx="2902">
                  <c:v>1.6122222222222222</c:v>
                </c:pt>
                <c:pt idx="2903">
                  <c:v>1.6127777777777781</c:v>
                </c:pt>
                <c:pt idx="2904">
                  <c:v>1.6133333333333333</c:v>
                </c:pt>
                <c:pt idx="2905">
                  <c:v>1.6138888888888889</c:v>
                </c:pt>
                <c:pt idx="2906">
                  <c:v>1.6144444444444439</c:v>
                </c:pt>
                <c:pt idx="2907">
                  <c:v>1.615</c:v>
                </c:pt>
                <c:pt idx="2908">
                  <c:v>1.6155555555555561</c:v>
                </c:pt>
                <c:pt idx="2909">
                  <c:v>1.6161111111111142</c:v>
                </c:pt>
                <c:pt idx="2910">
                  <c:v>1.6166666666666667</c:v>
                </c:pt>
                <c:pt idx="2911">
                  <c:v>1.6172222222222219</c:v>
                </c:pt>
                <c:pt idx="2912">
                  <c:v>1.617777777777778</c:v>
                </c:pt>
                <c:pt idx="2913">
                  <c:v>1.6183333333333341</c:v>
                </c:pt>
                <c:pt idx="2914">
                  <c:v>1.6188888888888919</c:v>
                </c:pt>
                <c:pt idx="2915">
                  <c:v>1.6194444444444438</c:v>
                </c:pt>
                <c:pt idx="2916">
                  <c:v>1.62</c:v>
                </c:pt>
                <c:pt idx="2917">
                  <c:v>1.6205555555555586</c:v>
                </c:pt>
                <c:pt idx="2918">
                  <c:v>1.6211111111111121</c:v>
                </c:pt>
                <c:pt idx="2919">
                  <c:v>1.6216666666666666</c:v>
                </c:pt>
                <c:pt idx="2920">
                  <c:v>1.6222222222222222</c:v>
                </c:pt>
                <c:pt idx="2921">
                  <c:v>1.6227777777777781</c:v>
                </c:pt>
                <c:pt idx="2922">
                  <c:v>1.6233333333333333</c:v>
                </c:pt>
                <c:pt idx="2923">
                  <c:v>1.6238888888888889</c:v>
                </c:pt>
                <c:pt idx="2924">
                  <c:v>1.6244444444444444</c:v>
                </c:pt>
                <c:pt idx="2925">
                  <c:v>1.625</c:v>
                </c:pt>
                <c:pt idx="2926">
                  <c:v>1.6255555555555561</c:v>
                </c:pt>
                <c:pt idx="2927">
                  <c:v>1.6261111111111142</c:v>
                </c:pt>
                <c:pt idx="2928">
                  <c:v>1.6266666666666667</c:v>
                </c:pt>
                <c:pt idx="2929">
                  <c:v>1.6272222222222219</c:v>
                </c:pt>
                <c:pt idx="2930">
                  <c:v>1.627777777777778</c:v>
                </c:pt>
                <c:pt idx="2931">
                  <c:v>1.6283333333333341</c:v>
                </c:pt>
                <c:pt idx="2932">
                  <c:v>1.6288888888888919</c:v>
                </c:pt>
                <c:pt idx="2933">
                  <c:v>1.6294444444444438</c:v>
                </c:pt>
                <c:pt idx="2934">
                  <c:v>1.6300000000000001</c:v>
                </c:pt>
                <c:pt idx="2935">
                  <c:v>1.6305555555555591</c:v>
                </c:pt>
                <c:pt idx="2936">
                  <c:v>1.6311111111111121</c:v>
                </c:pt>
                <c:pt idx="2937">
                  <c:v>1.6316666666666666</c:v>
                </c:pt>
                <c:pt idx="2938">
                  <c:v>1.6322222222222222</c:v>
                </c:pt>
                <c:pt idx="2939">
                  <c:v>1.6327777777777781</c:v>
                </c:pt>
                <c:pt idx="2940">
                  <c:v>1.6333333333333333</c:v>
                </c:pt>
                <c:pt idx="2941">
                  <c:v>1.6338888888888889</c:v>
                </c:pt>
                <c:pt idx="2942">
                  <c:v>1.6344444444444444</c:v>
                </c:pt>
                <c:pt idx="2943">
                  <c:v>1.635</c:v>
                </c:pt>
                <c:pt idx="2944">
                  <c:v>1.6355555555555561</c:v>
                </c:pt>
                <c:pt idx="2945">
                  <c:v>1.6361111111111142</c:v>
                </c:pt>
                <c:pt idx="2946">
                  <c:v>1.6366666666666667</c:v>
                </c:pt>
                <c:pt idx="2947">
                  <c:v>1.6372222222222219</c:v>
                </c:pt>
                <c:pt idx="2948">
                  <c:v>1.637777777777778</c:v>
                </c:pt>
                <c:pt idx="2949">
                  <c:v>1.6383333333333341</c:v>
                </c:pt>
                <c:pt idx="2950">
                  <c:v>1.6388888888888919</c:v>
                </c:pt>
                <c:pt idx="2951">
                  <c:v>1.6394444444444438</c:v>
                </c:pt>
                <c:pt idx="2952">
                  <c:v>1.6400000000000001</c:v>
                </c:pt>
                <c:pt idx="2953">
                  <c:v>1.6405555555555591</c:v>
                </c:pt>
                <c:pt idx="2954">
                  <c:v>1.6411111111111121</c:v>
                </c:pt>
                <c:pt idx="2955">
                  <c:v>1.6416666666666666</c:v>
                </c:pt>
                <c:pt idx="2956">
                  <c:v>1.6422222222222222</c:v>
                </c:pt>
                <c:pt idx="2957">
                  <c:v>1.6427777777777781</c:v>
                </c:pt>
                <c:pt idx="2958">
                  <c:v>1.6433333333333333</c:v>
                </c:pt>
                <c:pt idx="2959">
                  <c:v>1.6438888888888901</c:v>
                </c:pt>
                <c:pt idx="2960">
                  <c:v>1.6444444444444444</c:v>
                </c:pt>
                <c:pt idx="2961">
                  <c:v>1.645</c:v>
                </c:pt>
                <c:pt idx="2962">
                  <c:v>1.6455555555555561</c:v>
                </c:pt>
                <c:pt idx="2963">
                  <c:v>1.6461111111111142</c:v>
                </c:pt>
                <c:pt idx="2964">
                  <c:v>1.6466666666666667</c:v>
                </c:pt>
                <c:pt idx="2965">
                  <c:v>1.6472222222222219</c:v>
                </c:pt>
                <c:pt idx="2966">
                  <c:v>1.647777777777778</c:v>
                </c:pt>
                <c:pt idx="2967">
                  <c:v>1.6483333333333341</c:v>
                </c:pt>
                <c:pt idx="2968">
                  <c:v>1.648888888888892</c:v>
                </c:pt>
                <c:pt idx="2969">
                  <c:v>1.6494444444444438</c:v>
                </c:pt>
                <c:pt idx="2970">
                  <c:v>1.6500000000000001</c:v>
                </c:pt>
                <c:pt idx="2971">
                  <c:v>1.6505555555555591</c:v>
                </c:pt>
                <c:pt idx="2972">
                  <c:v>1.6511111111111121</c:v>
                </c:pt>
                <c:pt idx="2973">
                  <c:v>1.6516666666666666</c:v>
                </c:pt>
                <c:pt idx="2974">
                  <c:v>1.6522222222222223</c:v>
                </c:pt>
                <c:pt idx="2975">
                  <c:v>1.6527777777777781</c:v>
                </c:pt>
                <c:pt idx="2976">
                  <c:v>1.6533333333333333</c:v>
                </c:pt>
                <c:pt idx="2977">
                  <c:v>1.6538888888888901</c:v>
                </c:pt>
                <c:pt idx="2978">
                  <c:v>1.6544444444444444</c:v>
                </c:pt>
                <c:pt idx="2979">
                  <c:v>1.655</c:v>
                </c:pt>
                <c:pt idx="2980">
                  <c:v>1.6555555555555561</c:v>
                </c:pt>
                <c:pt idx="2981">
                  <c:v>1.6561111111111146</c:v>
                </c:pt>
                <c:pt idx="2982">
                  <c:v>1.6566666666666667</c:v>
                </c:pt>
                <c:pt idx="2983">
                  <c:v>1.6572222222222222</c:v>
                </c:pt>
                <c:pt idx="2984">
                  <c:v>1.657777777777778</c:v>
                </c:pt>
                <c:pt idx="2985">
                  <c:v>1.6583333333333341</c:v>
                </c:pt>
                <c:pt idx="2986">
                  <c:v>1.658888888888892</c:v>
                </c:pt>
                <c:pt idx="2987">
                  <c:v>1.6594444444444438</c:v>
                </c:pt>
                <c:pt idx="2988">
                  <c:v>1.6600000000000001</c:v>
                </c:pt>
                <c:pt idx="2989">
                  <c:v>1.6605555555555591</c:v>
                </c:pt>
                <c:pt idx="2990">
                  <c:v>1.6611111111111121</c:v>
                </c:pt>
                <c:pt idx="2991">
                  <c:v>1.6616666666666666</c:v>
                </c:pt>
                <c:pt idx="2992">
                  <c:v>1.6622222222222223</c:v>
                </c:pt>
                <c:pt idx="2993">
                  <c:v>1.6627777777777781</c:v>
                </c:pt>
                <c:pt idx="2994">
                  <c:v>1.6633333333333333</c:v>
                </c:pt>
                <c:pt idx="2995">
                  <c:v>1.6638888888888901</c:v>
                </c:pt>
                <c:pt idx="2996">
                  <c:v>1.6644444444444444</c:v>
                </c:pt>
                <c:pt idx="2997">
                  <c:v>1.665</c:v>
                </c:pt>
                <c:pt idx="2998">
                  <c:v>1.6655555555555561</c:v>
                </c:pt>
                <c:pt idx="2999">
                  <c:v>1.6661111111111147</c:v>
                </c:pt>
                <c:pt idx="3000">
                  <c:v>1.6666666666666667</c:v>
                </c:pt>
                <c:pt idx="3001">
                  <c:v>1.6672222222222222</c:v>
                </c:pt>
                <c:pt idx="3002">
                  <c:v>1.667777777777778</c:v>
                </c:pt>
                <c:pt idx="3003">
                  <c:v>1.6683333333333341</c:v>
                </c:pt>
                <c:pt idx="3004">
                  <c:v>1.6688888888888924</c:v>
                </c:pt>
                <c:pt idx="3005">
                  <c:v>1.6694444444444438</c:v>
                </c:pt>
                <c:pt idx="3006">
                  <c:v>1.6700000000000021</c:v>
                </c:pt>
                <c:pt idx="3007">
                  <c:v>1.6705555555555591</c:v>
                </c:pt>
                <c:pt idx="3008">
                  <c:v>1.6711111111111121</c:v>
                </c:pt>
                <c:pt idx="3009">
                  <c:v>1.6716666666666666</c:v>
                </c:pt>
                <c:pt idx="3010">
                  <c:v>1.6722222222222223</c:v>
                </c:pt>
                <c:pt idx="3011">
                  <c:v>1.6727777777777781</c:v>
                </c:pt>
                <c:pt idx="3012">
                  <c:v>1.6733333333333333</c:v>
                </c:pt>
                <c:pt idx="3013">
                  <c:v>1.6738888888888901</c:v>
                </c:pt>
                <c:pt idx="3014">
                  <c:v>1.6744444444444444</c:v>
                </c:pt>
                <c:pt idx="3015">
                  <c:v>1.675</c:v>
                </c:pt>
                <c:pt idx="3016">
                  <c:v>1.6755555555555561</c:v>
                </c:pt>
                <c:pt idx="3017">
                  <c:v>1.6761111111111147</c:v>
                </c:pt>
                <c:pt idx="3018">
                  <c:v>1.6766666666666667</c:v>
                </c:pt>
                <c:pt idx="3019">
                  <c:v>1.6772222222222222</c:v>
                </c:pt>
                <c:pt idx="3020">
                  <c:v>1.677777777777778</c:v>
                </c:pt>
                <c:pt idx="3021">
                  <c:v>1.6783333333333341</c:v>
                </c:pt>
                <c:pt idx="3022">
                  <c:v>1.6788888888888924</c:v>
                </c:pt>
                <c:pt idx="3023">
                  <c:v>1.6794444444444439</c:v>
                </c:pt>
                <c:pt idx="3024">
                  <c:v>1.680000000000003</c:v>
                </c:pt>
                <c:pt idx="3025">
                  <c:v>1.6805555555555594</c:v>
                </c:pt>
                <c:pt idx="3026">
                  <c:v>1.6811111111111121</c:v>
                </c:pt>
                <c:pt idx="3027">
                  <c:v>1.6816666666666666</c:v>
                </c:pt>
                <c:pt idx="3028">
                  <c:v>1.6822222222222223</c:v>
                </c:pt>
                <c:pt idx="3029">
                  <c:v>1.6827777777777781</c:v>
                </c:pt>
                <c:pt idx="3030">
                  <c:v>1.6833333333333333</c:v>
                </c:pt>
                <c:pt idx="3031">
                  <c:v>1.6838888888888901</c:v>
                </c:pt>
                <c:pt idx="3032">
                  <c:v>1.6844444444444444</c:v>
                </c:pt>
                <c:pt idx="3033">
                  <c:v>1.6850000000000001</c:v>
                </c:pt>
                <c:pt idx="3034">
                  <c:v>1.6855555555555561</c:v>
                </c:pt>
                <c:pt idx="3035">
                  <c:v>1.6861111111111147</c:v>
                </c:pt>
                <c:pt idx="3036">
                  <c:v>1.6866666666666681</c:v>
                </c:pt>
                <c:pt idx="3037">
                  <c:v>1.6872222222222222</c:v>
                </c:pt>
                <c:pt idx="3038">
                  <c:v>1.687777777777778</c:v>
                </c:pt>
                <c:pt idx="3039">
                  <c:v>1.6883333333333341</c:v>
                </c:pt>
                <c:pt idx="3040">
                  <c:v>1.6888888888888924</c:v>
                </c:pt>
                <c:pt idx="3041">
                  <c:v>1.6894444444444439</c:v>
                </c:pt>
                <c:pt idx="3042">
                  <c:v>1.6900000000000031</c:v>
                </c:pt>
                <c:pt idx="3043">
                  <c:v>1.6905555555555594</c:v>
                </c:pt>
                <c:pt idx="3044">
                  <c:v>1.6911111111111121</c:v>
                </c:pt>
                <c:pt idx="3045">
                  <c:v>1.6916666666666667</c:v>
                </c:pt>
                <c:pt idx="3046">
                  <c:v>1.6922222222222223</c:v>
                </c:pt>
                <c:pt idx="3047">
                  <c:v>1.6927777777777808</c:v>
                </c:pt>
                <c:pt idx="3048">
                  <c:v>1.693333333333334</c:v>
                </c:pt>
                <c:pt idx="3049">
                  <c:v>1.6938888888888901</c:v>
                </c:pt>
                <c:pt idx="3050">
                  <c:v>1.6944444444444444</c:v>
                </c:pt>
                <c:pt idx="3051">
                  <c:v>1.6950000000000001</c:v>
                </c:pt>
                <c:pt idx="3052">
                  <c:v>1.6955555555555561</c:v>
                </c:pt>
                <c:pt idx="3053">
                  <c:v>1.6961111111111147</c:v>
                </c:pt>
                <c:pt idx="3054">
                  <c:v>1.6966666666666681</c:v>
                </c:pt>
                <c:pt idx="3055">
                  <c:v>1.6972222222222222</c:v>
                </c:pt>
                <c:pt idx="3056">
                  <c:v>1.6977777777777781</c:v>
                </c:pt>
                <c:pt idx="3057">
                  <c:v>1.6983333333333341</c:v>
                </c:pt>
                <c:pt idx="3058">
                  <c:v>1.6988888888888924</c:v>
                </c:pt>
                <c:pt idx="3059">
                  <c:v>1.6994444444444439</c:v>
                </c:pt>
                <c:pt idx="3060">
                  <c:v>1.7000000000000006</c:v>
                </c:pt>
                <c:pt idx="3061">
                  <c:v>1.7005555555555567</c:v>
                </c:pt>
                <c:pt idx="3062">
                  <c:v>1.7011111111111117</c:v>
                </c:pt>
                <c:pt idx="3063">
                  <c:v>1.7016666666666658</c:v>
                </c:pt>
                <c:pt idx="3064">
                  <c:v>1.7022222222222219</c:v>
                </c:pt>
                <c:pt idx="3065">
                  <c:v>1.7027777777777784</c:v>
                </c:pt>
                <c:pt idx="3066">
                  <c:v>1.7033333333333338</c:v>
                </c:pt>
                <c:pt idx="3067">
                  <c:v>1.7038888888888895</c:v>
                </c:pt>
                <c:pt idx="3068">
                  <c:v>1.7044444444444438</c:v>
                </c:pt>
                <c:pt idx="3069">
                  <c:v>1.7049999999999972</c:v>
                </c:pt>
                <c:pt idx="3070">
                  <c:v>1.7055555555555562</c:v>
                </c:pt>
                <c:pt idx="3071">
                  <c:v>1.7061111111111125</c:v>
                </c:pt>
                <c:pt idx="3072">
                  <c:v>1.7066666666666674</c:v>
                </c:pt>
                <c:pt idx="3073">
                  <c:v>1.7072222222222218</c:v>
                </c:pt>
                <c:pt idx="3074">
                  <c:v>1.7077777777777778</c:v>
                </c:pt>
                <c:pt idx="3075">
                  <c:v>1.7083333333333339</c:v>
                </c:pt>
                <c:pt idx="3076">
                  <c:v>1.7088888888888898</c:v>
                </c:pt>
                <c:pt idx="3077">
                  <c:v>1.7094444444444412</c:v>
                </c:pt>
                <c:pt idx="3078">
                  <c:v>1.7100000000000006</c:v>
                </c:pt>
                <c:pt idx="3079">
                  <c:v>1.7105555555555567</c:v>
                </c:pt>
                <c:pt idx="3080">
                  <c:v>1.7111111111111117</c:v>
                </c:pt>
                <c:pt idx="3081">
                  <c:v>1.7116666666666658</c:v>
                </c:pt>
                <c:pt idx="3082">
                  <c:v>1.7122222222222219</c:v>
                </c:pt>
                <c:pt idx="3083">
                  <c:v>1.7127777777777784</c:v>
                </c:pt>
                <c:pt idx="3084">
                  <c:v>1.7133333333333338</c:v>
                </c:pt>
                <c:pt idx="3085">
                  <c:v>1.7138888888888895</c:v>
                </c:pt>
                <c:pt idx="3086">
                  <c:v>1.7144444444444438</c:v>
                </c:pt>
                <c:pt idx="3087">
                  <c:v>1.7149999999999972</c:v>
                </c:pt>
                <c:pt idx="3088">
                  <c:v>1.7155555555555562</c:v>
                </c:pt>
                <c:pt idx="3089">
                  <c:v>1.7161111111111125</c:v>
                </c:pt>
                <c:pt idx="3090">
                  <c:v>1.7166666666666672</c:v>
                </c:pt>
                <c:pt idx="3091">
                  <c:v>1.7172222222222218</c:v>
                </c:pt>
                <c:pt idx="3092">
                  <c:v>1.7177777777777778</c:v>
                </c:pt>
                <c:pt idx="3093">
                  <c:v>1.7183333333333339</c:v>
                </c:pt>
                <c:pt idx="3094">
                  <c:v>1.71888888888889</c:v>
                </c:pt>
                <c:pt idx="3095">
                  <c:v>1.7194444444444417</c:v>
                </c:pt>
                <c:pt idx="3096">
                  <c:v>1.7200000000000006</c:v>
                </c:pt>
                <c:pt idx="3097">
                  <c:v>1.7205555555555567</c:v>
                </c:pt>
                <c:pt idx="3098">
                  <c:v>1.7211111111111117</c:v>
                </c:pt>
                <c:pt idx="3099">
                  <c:v>1.7216666666666658</c:v>
                </c:pt>
                <c:pt idx="3100">
                  <c:v>1.7222222222222219</c:v>
                </c:pt>
                <c:pt idx="3101">
                  <c:v>1.7227777777777784</c:v>
                </c:pt>
                <c:pt idx="3102">
                  <c:v>1.7233333333333338</c:v>
                </c:pt>
                <c:pt idx="3103">
                  <c:v>1.7238888888888895</c:v>
                </c:pt>
                <c:pt idx="3104">
                  <c:v>1.7244444444444438</c:v>
                </c:pt>
                <c:pt idx="3105">
                  <c:v>1.7249999999999972</c:v>
                </c:pt>
                <c:pt idx="3106">
                  <c:v>1.7255555555555562</c:v>
                </c:pt>
                <c:pt idx="3107">
                  <c:v>1.7261111111111127</c:v>
                </c:pt>
                <c:pt idx="3108">
                  <c:v>1.7266666666666672</c:v>
                </c:pt>
                <c:pt idx="3109">
                  <c:v>1.7272222222222218</c:v>
                </c:pt>
                <c:pt idx="3110">
                  <c:v>1.7277777777777779</c:v>
                </c:pt>
                <c:pt idx="3111">
                  <c:v>1.7283333333333339</c:v>
                </c:pt>
                <c:pt idx="3112">
                  <c:v>1.72888888888889</c:v>
                </c:pt>
                <c:pt idx="3113">
                  <c:v>1.7294444444444415</c:v>
                </c:pt>
                <c:pt idx="3114">
                  <c:v>1.7300000000000006</c:v>
                </c:pt>
                <c:pt idx="3115">
                  <c:v>1.7305555555555567</c:v>
                </c:pt>
                <c:pt idx="3116">
                  <c:v>1.7311111111111117</c:v>
                </c:pt>
                <c:pt idx="3117">
                  <c:v>1.7316666666666658</c:v>
                </c:pt>
                <c:pt idx="3118">
                  <c:v>1.7322222222222219</c:v>
                </c:pt>
                <c:pt idx="3119">
                  <c:v>1.7327777777777786</c:v>
                </c:pt>
                <c:pt idx="3120">
                  <c:v>1.7333333333333338</c:v>
                </c:pt>
                <c:pt idx="3121">
                  <c:v>1.7338888888888895</c:v>
                </c:pt>
                <c:pt idx="3122">
                  <c:v>1.7344444444444438</c:v>
                </c:pt>
                <c:pt idx="3123">
                  <c:v>1.7349999999999972</c:v>
                </c:pt>
                <c:pt idx="3124">
                  <c:v>1.7355555555555562</c:v>
                </c:pt>
                <c:pt idx="3125">
                  <c:v>1.7361111111111127</c:v>
                </c:pt>
                <c:pt idx="3126">
                  <c:v>1.7366666666666672</c:v>
                </c:pt>
                <c:pt idx="3127">
                  <c:v>1.7372222222222218</c:v>
                </c:pt>
                <c:pt idx="3128">
                  <c:v>1.7377777777777779</c:v>
                </c:pt>
                <c:pt idx="3129">
                  <c:v>1.738333333333334</c:v>
                </c:pt>
                <c:pt idx="3130">
                  <c:v>1.7388888888888905</c:v>
                </c:pt>
                <c:pt idx="3131">
                  <c:v>1.7394444444444415</c:v>
                </c:pt>
                <c:pt idx="3132">
                  <c:v>1.7400000000000007</c:v>
                </c:pt>
                <c:pt idx="3133">
                  <c:v>1.7405555555555567</c:v>
                </c:pt>
                <c:pt idx="3134">
                  <c:v>1.7411111111111117</c:v>
                </c:pt>
                <c:pt idx="3135">
                  <c:v>1.7416666666666658</c:v>
                </c:pt>
                <c:pt idx="3136">
                  <c:v>1.7422222222222219</c:v>
                </c:pt>
                <c:pt idx="3137">
                  <c:v>1.7427777777777786</c:v>
                </c:pt>
                <c:pt idx="3138">
                  <c:v>1.7433333333333338</c:v>
                </c:pt>
                <c:pt idx="3139">
                  <c:v>1.7438888888888895</c:v>
                </c:pt>
                <c:pt idx="3140">
                  <c:v>1.7444444444444438</c:v>
                </c:pt>
                <c:pt idx="3141">
                  <c:v>1.7449999999999974</c:v>
                </c:pt>
                <c:pt idx="3142">
                  <c:v>1.7455555555555562</c:v>
                </c:pt>
                <c:pt idx="3143">
                  <c:v>1.7461111111111127</c:v>
                </c:pt>
                <c:pt idx="3144">
                  <c:v>1.7466666666666673</c:v>
                </c:pt>
                <c:pt idx="3145">
                  <c:v>1.7472222222222218</c:v>
                </c:pt>
                <c:pt idx="3146">
                  <c:v>1.7477777777777779</c:v>
                </c:pt>
                <c:pt idx="3147">
                  <c:v>1.748333333333334</c:v>
                </c:pt>
                <c:pt idx="3148">
                  <c:v>1.7488888888888905</c:v>
                </c:pt>
                <c:pt idx="3149">
                  <c:v>1.7494444444444415</c:v>
                </c:pt>
                <c:pt idx="3150">
                  <c:v>1.7500000000000007</c:v>
                </c:pt>
                <c:pt idx="3151">
                  <c:v>1.750555555555557</c:v>
                </c:pt>
                <c:pt idx="3152">
                  <c:v>1.7511111111111117</c:v>
                </c:pt>
                <c:pt idx="3153">
                  <c:v>1.7516666666666658</c:v>
                </c:pt>
                <c:pt idx="3154">
                  <c:v>1.7522222222222219</c:v>
                </c:pt>
                <c:pt idx="3155">
                  <c:v>1.7527777777777787</c:v>
                </c:pt>
                <c:pt idx="3156">
                  <c:v>1.7533333333333339</c:v>
                </c:pt>
                <c:pt idx="3157">
                  <c:v>1.7538888888888895</c:v>
                </c:pt>
                <c:pt idx="3158">
                  <c:v>1.7544444444444438</c:v>
                </c:pt>
                <c:pt idx="3159">
                  <c:v>1.7549999999999972</c:v>
                </c:pt>
                <c:pt idx="3160">
                  <c:v>1.7555555555555564</c:v>
                </c:pt>
                <c:pt idx="3161">
                  <c:v>1.7561111111111127</c:v>
                </c:pt>
                <c:pt idx="3162">
                  <c:v>1.7566666666666673</c:v>
                </c:pt>
                <c:pt idx="3163">
                  <c:v>1.7572222222222218</c:v>
                </c:pt>
                <c:pt idx="3164">
                  <c:v>1.7577777777777779</c:v>
                </c:pt>
                <c:pt idx="3165">
                  <c:v>1.758333333333334</c:v>
                </c:pt>
                <c:pt idx="3166">
                  <c:v>1.7588888888888905</c:v>
                </c:pt>
                <c:pt idx="3167">
                  <c:v>1.7594444444444415</c:v>
                </c:pt>
                <c:pt idx="3168">
                  <c:v>1.7600000000000007</c:v>
                </c:pt>
                <c:pt idx="3169">
                  <c:v>1.760555555555557</c:v>
                </c:pt>
                <c:pt idx="3170">
                  <c:v>1.7611111111111117</c:v>
                </c:pt>
                <c:pt idx="3171">
                  <c:v>1.7616666666666658</c:v>
                </c:pt>
                <c:pt idx="3172">
                  <c:v>1.7622222222222219</c:v>
                </c:pt>
                <c:pt idx="3173">
                  <c:v>1.7627777777777787</c:v>
                </c:pt>
                <c:pt idx="3174">
                  <c:v>1.7633333333333339</c:v>
                </c:pt>
                <c:pt idx="3175">
                  <c:v>1.7638888888888895</c:v>
                </c:pt>
                <c:pt idx="3176">
                  <c:v>1.7644444444444438</c:v>
                </c:pt>
                <c:pt idx="3177">
                  <c:v>1.7649999999999972</c:v>
                </c:pt>
                <c:pt idx="3178">
                  <c:v>1.7655555555555564</c:v>
                </c:pt>
                <c:pt idx="3179">
                  <c:v>1.7661111111111127</c:v>
                </c:pt>
                <c:pt idx="3180">
                  <c:v>1.7666666666666673</c:v>
                </c:pt>
                <c:pt idx="3181">
                  <c:v>1.7672222222222218</c:v>
                </c:pt>
                <c:pt idx="3182">
                  <c:v>1.7677777777777779</c:v>
                </c:pt>
                <c:pt idx="3183">
                  <c:v>1.7683333333333342</c:v>
                </c:pt>
                <c:pt idx="3184">
                  <c:v>1.7688888888888907</c:v>
                </c:pt>
                <c:pt idx="3185">
                  <c:v>1.7694444444444419</c:v>
                </c:pt>
                <c:pt idx="3186">
                  <c:v>1.7700000000000007</c:v>
                </c:pt>
                <c:pt idx="3187">
                  <c:v>1.770555555555557</c:v>
                </c:pt>
                <c:pt idx="3188">
                  <c:v>1.7711111111111117</c:v>
                </c:pt>
                <c:pt idx="3189">
                  <c:v>1.7716666666666658</c:v>
                </c:pt>
                <c:pt idx="3190">
                  <c:v>1.7722222222222219</c:v>
                </c:pt>
                <c:pt idx="3191">
                  <c:v>1.7727777777777787</c:v>
                </c:pt>
                <c:pt idx="3192">
                  <c:v>1.7733333333333339</c:v>
                </c:pt>
                <c:pt idx="3193">
                  <c:v>1.7738888888888895</c:v>
                </c:pt>
                <c:pt idx="3194">
                  <c:v>1.7744444444444438</c:v>
                </c:pt>
                <c:pt idx="3195">
                  <c:v>1.7749999999999972</c:v>
                </c:pt>
                <c:pt idx="3196">
                  <c:v>1.7755555555555567</c:v>
                </c:pt>
                <c:pt idx="3197">
                  <c:v>1.776111111111113</c:v>
                </c:pt>
                <c:pt idx="3198">
                  <c:v>1.7766666666666673</c:v>
                </c:pt>
                <c:pt idx="3199">
                  <c:v>1.7772222222222218</c:v>
                </c:pt>
                <c:pt idx="3200">
                  <c:v>1.7777777777777779</c:v>
                </c:pt>
                <c:pt idx="3201">
                  <c:v>1.7783333333333342</c:v>
                </c:pt>
                <c:pt idx="3202">
                  <c:v>1.7788888888888907</c:v>
                </c:pt>
                <c:pt idx="3203">
                  <c:v>1.7794444444444419</c:v>
                </c:pt>
                <c:pt idx="3204">
                  <c:v>1.7800000000000007</c:v>
                </c:pt>
                <c:pt idx="3205">
                  <c:v>1.7805555555555572</c:v>
                </c:pt>
                <c:pt idx="3206">
                  <c:v>1.781111111111112</c:v>
                </c:pt>
                <c:pt idx="3207">
                  <c:v>1.7816666666666658</c:v>
                </c:pt>
                <c:pt idx="3208">
                  <c:v>1.7822222222222228</c:v>
                </c:pt>
                <c:pt idx="3209">
                  <c:v>1.7827777777777787</c:v>
                </c:pt>
                <c:pt idx="3210">
                  <c:v>1.7833333333333339</c:v>
                </c:pt>
                <c:pt idx="3211">
                  <c:v>1.7838888888888895</c:v>
                </c:pt>
                <c:pt idx="3212">
                  <c:v>1.7844444444444438</c:v>
                </c:pt>
                <c:pt idx="3213">
                  <c:v>1.7849999999999973</c:v>
                </c:pt>
                <c:pt idx="3214">
                  <c:v>1.7855555555555567</c:v>
                </c:pt>
                <c:pt idx="3215">
                  <c:v>1.786111111111113</c:v>
                </c:pt>
                <c:pt idx="3216">
                  <c:v>1.7866666666666673</c:v>
                </c:pt>
                <c:pt idx="3217">
                  <c:v>1.7872222222222218</c:v>
                </c:pt>
                <c:pt idx="3218">
                  <c:v>1.7877777777777779</c:v>
                </c:pt>
                <c:pt idx="3219">
                  <c:v>1.7883333333333344</c:v>
                </c:pt>
                <c:pt idx="3220">
                  <c:v>1.7888888888888907</c:v>
                </c:pt>
                <c:pt idx="3221">
                  <c:v>1.789444444444442</c:v>
                </c:pt>
                <c:pt idx="3222">
                  <c:v>1.7900000000000007</c:v>
                </c:pt>
                <c:pt idx="3223">
                  <c:v>1.7905555555555572</c:v>
                </c:pt>
                <c:pt idx="3224">
                  <c:v>1.791111111111112</c:v>
                </c:pt>
                <c:pt idx="3225">
                  <c:v>1.7916666666666659</c:v>
                </c:pt>
                <c:pt idx="3226">
                  <c:v>1.7922222222222228</c:v>
                </c:pt>
                <c:pt idx="3227">
                  <c:v>1.7927777777777787</c:v>
                </c:pt>
                <c:pt idx="3228">
                  <c:v>1.7933333333333339</c:v>
                </c:pt>
                <c:pt idx="3229">
                  <c:v>1.7938888888888895</c:v>
                </c:pt>
                <c:pt idx="3230">
                  <c:v>1.7944444444444438</c:v>
                </c:pt>
                <c:pt idx="3231">
                  <c:v>1.7949999999999975</c:v>
                </c:pt>
                <c:pt idx="3232">
                  <c:v>1.7955555555555567</c:v>
                </c:pt>
                <c:pt idx="3233">
                  <c:v>1.796111111111113</c:v>
                </c:pt>
                <c:pt idx="3234">
                  <c:v>1.7966666666666673</c:v>
                </c:pt>
                <c:pt idx="3235">
                  <c:v>1.7972222222222218</c:v>
                </c:pt>
                <c:pt idx="3236">
                  <c:v>1.7977777777777779</c:v>
                </c:pt>
                <c:pt idx="3237">
                  <c:v>1.7983333333333344</c:v>
                </c:pt>
                <c:pt idx="3238">
                  <c:v>1.798888888888891</c:v>
                </c:pt>
                <c:pt idx="3239">
                  <c:v>1.799444444444442</c:v>
                </c:pt>
                <c:pt idx="3240">
                  <c:v>1.8</c:v>
                </c:pt>
                <c:pt idx="3241">
                  <c:v>1.8005555555555561</c:v>
                </c:pt>
                <c:pt idx="3242">
                  <c:v>1.8011111111111111</c:v>
                </c:pt>
                <c:pt idx="3243">
                  <c:v>1.8016666666666659</c:v>
                </c:pt>
                <c:pt idx="3244">
                  <c:v>1.8022222222222222</c:v>
                </c:pt>
                <c:pt idx="3245">
                  <c:v>1.802777777777778</c:v>
                </c:pt>
                <c:pt idx="3246">
                  <c:v>1.8033333333333332</c:v>
                </c:pt>
                <c:pt idx="3247">
                  <c:v>1.8038888888888889</c:v>
                </c:pt>
                <c:pt idx="3248">
                  <c:v>1.8044444444444439</c:v>
                </c:pt>
                <c:pt idx="3249">
                  <c:v>1.8049999999999968</c:v>
                </c:pt>
                <c:pt idx="3250">
                  <c:v>1.805555555555556</c:v>
                </c:pt>
                <c:pt idx="3251">
                  <c:v>1.8061111111111121</c:v>
                </c:pt>
                <c:pt idx="3252">
                  <c:v>1.8066666666666666</c:v>
                </c:pt>
                <c:pt idx="3253">
                  <c:v>1.8072222222222218</c:v>
                </c:pt>
                <c:pt idx="3254">
                  <c:v>1.8077777777777777</c:v>
                </c:pt>
                <c:pt idx="3255">
                  <c:v>1.8083333333333333</c:v>
                </c:pt>
                <c:pt idx="3256">
                  <c:v>1.8088888888888901</c:v>
                </c:pt>
                <c:pt idx="3257">
                  <c:v>1.8094444444444413</c:v>
                </c:pt>
                <c:pt idx="3258">
                  <c:v>1.81</c:v>
                </c:pt>
                <c:pt idx="3259">
                  <c:v>1.8105555555555561</c:v>
                </c:pt>
                <c:pt idx="3260">
                  <c:v>1.8111111111111111</c:v>
                </c:pt>
                <c:pt idx="3261">
                  <c:v>1.8116666666666668</c:v>
                </c:pt>
                <c:pt idx="3262">
                  <c:v>1.8122222222222222</c:v>
                </c:pt>
                <c:pt idx="3263">
                  <c:v>1.812777777777778</c:v>
                </c:pt>
                <c:pt idx="3264">
                  <c:v>1.8133333333333332</c:v>
                </c:pt>
                <c:pt idx="3265">
                  <c:v>1.8138888888888889</c:v>
                </c:pt>
                <c:pt idx="3266">
                  <c:v>1.8144444444444439</c:v>
                </c:pt>
                <c:pt idx="3267">
                  <c:v>1.8149999999999968</c:v>
                </c:pt>
                <c:pt idx="3268">
                  <c:v>1.815555555555556</c:v>
                </c:pt>
                <c:pt idx="3269">
                  <c:v>1.8161111111111121</c:v>
                </c:pt>
                <c:pt idx="3270">
                  <c:v>1.8166666666666667</c:v>
                </c:pt>
                <c:pt idx="3271">
                  <c:v>1.8172222222222219</c:v>
                </c:pt>
                <c:pt idx="3272">
                  <c:v>1.8177777777777777</c:v>
                </c:pt>
                <c:pt idx="3273">
                  <c:v>1.818333333333334</c:v>
                </c:pt>
                <c:pt idx="3274">
                  <c:v>1.8188888888888901</c:v>
                </c:pt>
                <c:pt idx="3275">
                  <c:v>1.8194444444444438</c:v>
                </c:pt>
                <c:pt idx="3276">
                  <c:v>1.82</c:v>
                </c:pt>
                <c:pt idx="3277">
                  <c:v>1.8205555555555561</c:v>
                </c:pt>
                <c:pt idx="3278">
                  <c:v>1.8211111111111111</c:v>
                </c:pt>
                <c:pt idx="3279">
                  <c:v>1.8216666666666668</c:v>
                </c:pt>
                <c:pt idx="3280">
                  <c:v>1.8222222222222222</c:v>
                </c:pt>
                <c:pt idx="3281">
                  <c:v>1.8227777777777781</c:v>
                </c:pt>
                <c:pt idx="3282">
                  <c:v>1.8233333333333333</c:v>
                </c:pt>
                <c:pt idx="3283">
                  <c:v>1.8238888888888889</c:v>
                </c:pt>
                <c:pt idx="3284">
                  <c:v>1.8244444444444439</c:v>
                </c:pt>
                <c:pt idx="3285">
                  <c:v>1.825</c:v>
                </c:pt>
                <c:pt idx="3286">
                  <c:v>1.825555555555556</c:v>
                </c:pt>
                <c:pt idx="3287">
                  <c:v>1.8261111111111121</c:v>
                </c:pt>
                <c:pt idx="3288">
                  <c:v>1.8266666666666667</c:v>
                </c:pt>
                <c:pt idx="3289">
                  <c:v>1.8272222222222219</c:v>
                </c:pt>
                <c:pt idx="3290">
                  <c:v>1.8277777777777777</c:v>
                </c:pt>
                <c:pt idx="3291">
                  <c:v>1.828333333333334</c:v>
                </c:pt>
                <c:pt idx="3292">
                  <c:v>1.8288888888888901</c:v>
                </c:pt>
                <c:pt idx="3293">
                  <c:v>1.8294444444444438</c:v>
                </c:pt>
                <c:pt idx="3294">
                  <c:v>1.83</c:v>
                </c:pt>
                <c:pt idx="3295">
                  <c:v>1.8305555555555586</c:v>
                </c:pt>
                <c:pt idx="3296">
                  <c:v>1.8311111111111111</c:v>
                </c:pt>
                <c:pt idx="3297">
                  <c:v>1.8316666666666668</c:v>
                </c:pt>
                <c:pt idx="3298">
                  <c:v>1.8322222222222222</c:v>
                </c:pt>
                <c:pt idx="3299">
                  <c:v>1.8327777777777781</c:v>
                </c:pt>
                <c:pt idx="3300">
                  <c:v>1.8333333333333333</c:v>
                </c:pt>
                <c:pt idx="3301">
                  <c:v>1.8338888888888889</c:v>
                </c:pt>
                <c:pt idx="3302">
                  <c:v>1.8344444444444439</c:v>
                </c:pt>
                <c:pt idx="3303">
                  <c:v>1.835</c:v>
                </c:pt>
                <c:pt idx="3304">
                  <c:v>1.8355555555555561</c:v>
                </c:pt>
                <c:pt idx="3305">
                  <c:v>1.8361111111111121</c:v>
                </c:pt>
                <c:pt idx="3306">
                  <c:v>1.8366666666666667</c:v>
                </c:pt>
                <c:pt idx="3307">
                  <c:v>1.8372222222222219</c:v>
                </c:pt>
                <c:pt idx="3308">
                  <c:v>1.8377777777777777</c:v>
                </c:pt>
                <c:pt idx="3309">
                  <c:v>1.838333333333334</c:v>
                </c:pt>
                <c:pt idx="3310">
                  <c:v>1.8388888888888901</c:v>
                </c:pt>
                <c:pt idx="3311">
                  <c:v>1.8394444444444438</c:v>
                </c:pt>
                <c:pt idx="3312">
                  <c:v>1.84</c:v>
                </c:pt>
                <c:pt idx="3313">
                  <c:v>1.8405555555555586</c:v>
                </c:pt>
                <c:pt idx="3314">
                  <c:v>1.8411111111111111</c:v>
                </c:pt>
                <c:pt idx="3315">
                  <c:v>1.8416666666666666</c:v>
                </c:pt>
                <c:pt idx="3316">
                  <c:v>1.8422222222222222</c:v>
                </c:pt>
                <c:pt idx="3317">
                  <c:v>1.8427777777777781</c:v>
                </c:pt>
                <c:pt idx="3318">
                  <c:v>1.8433333333333333</c:v>
                </c:pt>
                <c:pt idx="3319">
                  <c:v>1.8438888888888889</c:v>
                </c:pt>
                <c:pt idx="3320">
                  <c:v>1.8444444444444446</c:v>
                </c:pt>
                <c:pt idx="3321">
                  <c:v>1.845</c:v>
                </c:pt>
                <c:pt idx="3322">
                  <c:v>1.8455555555555561</c:v>
                </c:pt>
                <c:pt idx="3323">
                  <c:v>1.8461111111111121</c:v>
                </c:pt>
                <c:pt idx="3324">
                  <c:v>1.8466666666666667</c:v>
                </c:pt>
                <c:pt idx="3325">
                  <c:v>1.8472222222222219</c:v>
                </c:pt>
                <c:pt idx="3326">
                  <c:v>1.8477777777777777</c:v>
                </c:pt>
                <c:pt idx="3327">
                  <c:v>1.848333333333334</c:v>
                </c:pt>
                <c:pt idx="3328">
                  <c:v>1.8488888888888901</c:v>
                </c:pt>
                <c:pt idx="3329">
                  <c:v>1.8494444444444438</c:v>
                </c:pt>
                <c:pt idx="3330">
                  <c:v>1.85</c:v>
                </c:pt>
                <c:pt idx="3331">
                  <c:v>1.8505555555555586</c:v>
                </c:pt>
                <c:pt idx="3332">
                  <c:v>1.851111111111112</c:v>
                </c:pt>
                <c:pt idx="3333">
                  <c:v>1.8516666666666666</c:v>
                </c:pt>
                <c:pt idx="3334">
                  <c:v>1.8522222222222222</c:v>
                </c:pt>
                <c:pt idx="3335">
                  <c:v>1.8527777777777781</c:v>
                </c:pt>
                <c:pt idx="3336">
                  <c:v>1.8533333333333333</c:v>
                </c:pt>
                <c:pt idx="3337">
                  <c:v>1.8538888888888889</c:v>
                </c:pt>
                <c:pt idx="3338">
                  <c:v>1.8544444444444439</c:v>
                </c:pt>
                <c:pt idx="3339">
                  <c:v>1.855</c:v>
                </c:pt>
                <c:pt idx="3340">
                  <c:v>1.8555555555555561</c:v>
                </c:pt>
                <c:pt idx="3341">
                  <c:v>1.8561111111111142</c:v>
                </c:pt>
                <c:pt idx="3342">
                  <c:v>1.8566666666666667</c:v>
                </c:pt>
                <c:pt idx="3343">
                  <c:v>1.8572222222222219</c:v>
                </c:pt>
                <c:pt idx="3344">
                  <c:v>1.857777777777778</c:v>
                </c:pt>
                <c:pt idx="3345">
                  <c:v>1.8583333333333341</c:v>
                </c:pt>
                <c:pt idx="3346">
                  <c:v>1.8588888888888901</c:v>
                </c:pt>
                <c:pt idx="3347">
                  <c:v>1.8594444444444438</c:v>
                </c:pt>
                <c:pt idx="3348">
                  <c:v>1.86</c:v>
                </c:pt>
                <c:pt idx="3349">
                  <c:v>1.8605555555555586</c:v>
                </c:pt>
                <c:pt idx="3350">
                  <c:v>1.861111111111112</c:v>
                </c:pt>
                <c:pt idx="3351">
                  <c:v>1.8616666666666666</c:v>
                </c:pt>
                <c:pt idx="3352">
                  <c:v>1.8622222222222222</c:v>
                </c:pt>
                <c:pt idx="3353">
                  <c:v>1.8627777777777781</c:v>
                </c:pt>
                <c:pt idx="3354">
                  <c:v>1.8633333333333333</c:v>
                </c:pt>
                <c:pt idx="3355">
                  <c:v>1.8638888888888889</c:v>
                </c:pt>
                <c:pt idx="3356">
                  <c:v>1.8644444444444439</c:v>
                </c:pt>
                <c:pt idx="3357">
                  <c:v>1.865</c:v>
                </c:pt>
                <c:pt idx="3358">
                  <c:v>1.8655555555555561</c:v>
                </c:pt>
                <c:pt idx="3359">
                  <c:v>1.8661111111111142</c:v>
                </c:pt>
                <c:pt idx="3360">
                  <c:v>1.8666666666666667</c:v>
                </c:pt>
                <c:pt idx="3361">
                  <c:v>1.8672222222222219</c:v>
                </c:pt>
                <c:pt idx="3362">
                  <c:v>1.867777777777778</c:v>
                </c:pt>
                <c:pt idx="3363">
                  <c:v>1.8683333333333341</c:v>
                </c:pt>
                <c:pt idx="3364">
                  <c:v>1.8688888888888919</c:v>
                </c:pt>
                <c:pt idx="3365">
                  <c:v>1.8694444444444438</c:v>
                </c:pt>
                <c:pt idx="3366">
                  <c:v>1.87</c:v>
                </c:pt>
                <c:pt idx="3367">
                  <c:v>1.8705555555555586</c:v>
                </c:pt>
                <c:pt idx="3368">
                  <c:v>1.8711111111111121</c:v>
                </c:pt>
                <c:pt idx="3369">
                  <c:v>1.8716666666666666</c:v>
                </c:pt>
                <c:pt idx="3370">
                  <c:v>1.8722222222222222</c:v>
                </c:pt>
                <c:pt idx="3371">
                  <c:v>1.8727777777777781</c:v>
                </c:pt>
                <c:pt idx="3372">
                  <c:v>1.8733333333333333</c:v>
                </c:pt>
                <c:pt idx="3373">
                  <c:v>1.8738888888888889</c:v>
                </c:pt>
                <c:pt idx="3374">
                  <c:v>1.8744444444444444</c:v>
                </c:pt>
                <c:pt idx="3375">
                  <c:v>1.875</c:v>
                </c:pt>
                <c:pt idx="3376">
                  <c:v>1.8755555555555561</c:v>
                </c:pt>
                <c:pt idx="3377">
                  <c:v>1.8761111111111142</c:v>
                </c:pt>
                <c:pt idx="3378">
                  <c:v>1.8766666666666667</c:v>
                </c:pt>
                <c:pt idx="3379">
                  <c:v>1.8772222222222219</c:v>
                </c:pt>
                <c:pt idx="3380">
                  <c:v>1.877777777777778</c:v>
                </c:pt>
                <c:pt idx="3381">
                  <c:v>1.8783333333333341</c:v>
                </c:pt>
                <c:pt idx="3382">
                  <c:v>1.8788888888888919</c:v>
                </c:pt>
                <c:pt idx="3383">
                  <c:v>1.8794444444444438</c:v>
                </c:pt>
                <c:pt idx="3384">
                  <c:v>1.8800000000000001</c:v>
                </c:pt>
                <c:pt idx="3385">
                  <c:v>1.8805555555555591</c:v>
                </c:pt>
                <c:pt idx="3386">
                  <c:v>1.8811111111111121</c:v>
                </c:pt>
                <c:pt idx="3387">
                  <c:v>1.8816666666666666</c:v>
                </c:pt>
                <c:pt idx="3388">
                  <c:v>1.8822222222222222</c:v>
                </c:pt>
                <c:pt idx="3389">
                  <c:v>1.8827777777777781</c:v>
                </c:pt>
                <c:pt idx="3390">
                  <c:v>1.8833333333333333</c:v>
                </c:pt>
                <c:pt idx="3391">
                  <c:v>1.8838888888888889</c:v>
                </c:pt>
                <c:pt idx="3392">
                  <c:v>1.8844444444444444</c:v>
                </c:pt>
                <c:pt idx="3393">
                  <c:v>1.885</c:v>
                </c:pt>
                <c:pt idx="3394">
                  <c:v>1.8855555555555561</c:v>
                </c:pt>
                <c:pt idx="3395">
                  <c:v>1.8861111111111142</c:v>
                </c:pt>
                <c:pt idx="3396">
                  <c:v>1.8866666666666667</c:v>
                </c:pt>
                <c:pt idx="3397">
                  <c:v>1.8872222222222219</c:v>
                </c:pt>
                <c:pt idx="3398">
                  <c:v>1.887777777777778</c:v>
                </c:pt>
                <c:pt idx="3399">
                  <c:v>1.8883333333333341</c:v>
                </c:pt>
                <c:pt idx="3400">
                  <c:v>1.8888888888888919</c:v>
                </c:pt>
                <c:pt idx="3401">
                  <c:v>1.8894444444444438</c:v>
                </c:pt>
                <c:pt idx="3402">
                  <c:v>1.8900000000000001</c:v>
                </c:pt>
                <c:pt idx="3403">
                  <c:v>1.8905555555555591</c:v>
                </c:pt>
                <c:pt idx="3404">
                  <c:v>1.8911111111111121</c:v>
                </c:pt>
                <c:pt idx="3405">
                  <c:v>1.8916666666666666</c:v>
                </c:pt>
                <c:pt idx="3406">
                  <c:v>1.8922222222222222</c:v>
                </c:pt>
                <c:pt idx="3407">
                  <c:v>1.8927777777777781</c:v>
                </c:pt>
                <c:pt idx="3408">
                  <c:v>1.8933333333333333</c:v>
                </c:pt>
                <c:pt idx="3409">
                  <c:v>1.8938888888888901</c:v>
                </c:pt>
                <c:pt idx="3410">
                  <c:v>1.8944444444444444</c:v>
                </c:pt>
                <c:pt idx="3411">
                  <c:v>1.895</c:v>
                </c:pt>
                <c:pt idx="3412">
                  <c:v>1.8955555555555561</c:v>
                </c:pt>
                <c:pt idx="3413">
                  <c:v>1.8961111111111142</c:v>
                </c:pt>
                <c:pt idx="3414">
                  <c:v>1.8966666666666667</c:v>
                </c:pt>
                <c:pt idx="3415">
                  <c:v>1.8972222222222219</c:v>
                </c:pt>
                <c:pt idx="3416">
                  <c:v>1.897777777777778</c:v>
                </c:pt>
                <c:pt idx="3417">
                  <c:v>1.8983333333333341</c:v>
                </c:pt>
                <c:pt idx="3418">
                  <c:v>1.898888888888892</c:v>
                </c:pt>
                <c:pt idx="3419">
                  <c:v>1.8994444444444438</c:v>
                </c:pt>
                <c:pt idx="3420">
                  <c:v>1.9000000000000001</c:v>
                </c:pt>
                <c:pt idx="3421">
                  <c:v>1.9005555555555584</c:v>
                </c:pt>
                <c:pt idx="3422">
                  <c:v>1.9011111111111121</c:v>
                </c:pt>
                <c:pt idx="3423">
                  <c:v>1.901666666666666</c:v>
                </c:pt>
                <c:pt idx="3424">
                  <c:v>1.902222222222222</c:v>
                </c:pt>
                <c:pt idx="3425">
                  <c:v>1.9027777777777781</c:v>
                </c:pt>
                <c:pt idx="3426">
                  <c:v>1.9033333333333327</c:v>
                </c:pt>
                <c:pt idx="3427">
                  <c:v>1.9038888888888901</c:v>
                </c:pt>
                <c:pt idx="3428">
                  <c:v>1.9044444444444437</c:v>
                </c:pt>
                <c:pt idx="3429">
                  <c:v>1.9049999999999994</c:v>
                </c:pt>
                <c:pt idx="3430">
                  <c:v>1.9055555555555561</c:v>
                </c:pt>
                <c:pt idx="3431">
                  <c:v>1.9061111111111138</c:v>
                </c:pt>
                <c:pt idx="3432">
                  <c:v>1.9066666666666661</c:v>
                </c:pt>
                <c:pt idx="3433">
                  <c:v>1.9072222222222215</c:v>
                </c:pt>
                <c:pt idx="3434">
                  <c:v>1.907777777777778</c:v>
                </c:pt>
                <c:pt idx="3435">
                  <c:v>1.9083333333333341</c:v>
                </c:pt>
                <c:pt idx="3436">
                  <c:v>1.9088888888888913</c:v>
                </c:pt>
                <c:pt idx="3437">
                  <c:v>1.9094444444444432</c:v>
                </c:pt>
                <c:pt idx="3438">
                  <c:v>1.9100000000000001</c:v>
                </c:pt>
                <c:pt idx="3439">
                  <c:v>1.9105555555555584</c:v>
                </c:pt>
                <c:pt idx="3440">
                  <c:v>1.9111111111111121</c:v>
                </c:pt>
                <c:pt idx="3441">
                  <c:v>1.911666666666666</c:v>
                </c:pt>
                <c:pt idx="3442">
                  <c:v>1.912222222222222</c:v>
                </c:pt>
                <c:pt idx="3443">
                  <c:v>1.9127777777777781</c:v>
                </c:pt>
                <c:pt idx="3444">
                  <c:v>1.9133333333333327</c:v>
                </c:pt>
                <c:pt idx="3445">
                  <c:v>1.9138888888888901</c:v>
                </c:pt>
                <c:pt idx="3446">
                  <c:v>1.9144444444444437</c:v>
                </c:pt>
                <c:pt idx="3447">
                  <c:v>1.9149999999999994</c:v>
                </c:pt>
                <c:pt idx="3448">
                  <c:v>1.9155555555555561</c:v>
                </c:pt>
                <c:pt idx="3449">
                  <c:v>1.9161111111111138</c:v>
                </c:pt>
                <c:pt idx="3450">
                  <c:v>1.9166666666666661</c:v>
                </c:pt>
                <c:pt idx="3451">
                  <c:v>1.9172222222222215</c:v>
                </c:pt>
                <c:pt idx="3452">
                  <c:v>1.917777777777778</c:v>
                </c:pt>
                <c:pt idx="3453">
                  <c:v>1.9183333333333341</c:v>
                </c:pt>
                <c:pt idx="3454">
                  <c:v>1.9188888888888915</c:v>
                </c:pt>
                <c:pt idx="3455">
                  <c:v>1.9194444444444432</c:v>
                </c:pt>
                <c:pt idx="3456">
                  <c:v>1.9200000000000021</c:v>
                </c:pt>
                <c:pt idx="3457">
                  <c:v>1.9205555555555585</c:v>
                </c:pt>
                <c:pt idx="3458">
                  <c:v>1.9211111111111121</c:v>
                </c:pt>
                <c:pt idx="3459">
                  <c:v>1.921666666666666</c:v>
                </c:pt>
                <c:pt idx="3460">
                  <c:v>1.9222222222222221</c:v>
                </c:pt>
                <c:pt idx="3461">
                  <c:v>1.9227777777777781</c:v>
                </c:pt>
                <c:pt idx="3462">
                  <c:v>1.9233333333333327</c:v>
                </c:pt>
                <c:pt idx="3463">
                  <c:v>1.9238888888888901</c:v>
                </c:pt>
                <c:pt idx="3464">
                  <c:v>1.9244444444444437</c:v>
                </c:pt>
                <c:pt idx="3465">
                  <c:v>1.9249999999999994</c:v>
                </c:pt>
                <c:pt idx="3466">
                  <c:v>1.9255555555555561</c:v>
                </c:pt>
                <c:pt idx="3467">
                  <c:v>1.9261111111111138</c:v>
                </c:pt>
                <c:pt idx="3468">
                  <c:v>1.9266666666666661</c:v>
                </c:pt>
                <c:pt idx="3469">
                  <c:v>1.9272222222222215</c:v>
                </c:pt>
                <c:pt idx="3470">
                  <c:v>1.927777777777778</c:v>
                </c:pt>
                <c:pt idx="3471">
                  <c:v>1.9283333333333341</c:v>
                </c:pt>
                <c:pt idx="3472">
                  <c:v>1.9288888888888915</c:v>
                </c:pt>
                <c:pt idx="3473">
                  <c:v>1.9294444444444432</c:v>
                </c:pt>
                <c:pt idx="3474">
                  <c:v>1.9300000000000024</c:v>
                </c:pt>
                <c:pt idx="3475">
                  <c:v>1.9305555555555587</c:v>
                </c:pt>
                <c:pt idx="3476">
                  <c:v>1.9311111111111121</c:v>
                </c:pt>
                <c:pt idx="3477">
                  <c:v>1.931666666666666</c:v>
                </c:pt>
                <c:pt idx="3478">
                  <c:v>1.9322222222222221</c:v>
                </c:pt>
                <c:pt idx="3479">
                  <c:v>1.9327777777777781</c:v>
                </c:pt>
                <c:pt idx="3480">
                  <c:v>1.9333333333333327</c:v>
                </c:pt>
                <c:pt idx="3481">
                  <c:v>1.9338888888888901</c:v>
                </c:pt>
                <c:pt idx="3482">
                  <c:v>1.9344444444444437</c:v>
                </c:pt>
                <c:pt idx="3483">
                  <c:v>1.9349999999999994</c:v>
                </c:pt>
                <c:pt idx="3484">
                  <c:v>1.9355555555555561</c:v>
                </c:pt>
                <c:pt idx="3485">
                  <c:v>1.9361111111111142</c:v>
                </c:pt>
                <c:pt idx="3486">
                  <c:v>1.9366666666666681</c:v>
                </c:pt>
                <c:pt idx="3487">
                  <c:v>1.9372222222222215</c:v>
                </c:pt>
                <c:pt idx="3488">
                  <c:v>1.937777777777778</c:v>
                </c:pt>
                <c:pt idx="3489">
                  <c:v>1.9383333333333341</c:v>
                </c:pt>
                <c:pt idx="3490">
                  <c:v>1.9388888888888915</c:v>
                </c:pt>
                <c:pt idx="3491">
                  <c:v>1.9394444444444432</c:v>
                </c:pt>
                <c:pt idx="3492">
                  <c:v>1.9400000000000024</c:v>
                </c:pt>
                <c:pt idx="3493">
                  <c:v>1.9405555555555587</c:v>
                </c:pt>
                <c:pt idx="3494">
                  <c:v>1.9411111111111121</c:v>
                </c:pt>
                <c:pt idx="3495">
                  <c:v>1.941666666666666</c:v>
                </c:pt>
                <c:pt idx="3496">
                  <c:v>1.9422222222222221</c:v>
                </c:pt>
                <c:pt idx="3497">
                  <c:v>1.9427777777777802</c:v>
                </c:pt>
                <c:pt idx="3498">
                  <c:v>1.943333333333334</c:v>
                </c:pt>
                <c:pt idx="3499">
                  <c:v>1.9438888888888901</c:v>
                </c:pt>
                <c:pt idx="3500">
                  <c:v>1.944444444444444</c:v>
                </c:pt>
                <c:pt idx="3501">
                  <c:v>1.9449999999999994</c:v>
                </c:pt>
                <c:pt idx="3502">
                  <c:v>1.9455555555555561</c:v>
                </c:pt>
                <c:pt idx="3503">
                  <c:v>1.9461111111111142</c:v>
                </c:pt>
                <c:pt idx="3504">
                  <c:v>1.9466666666666681</c:v>
                </c:pt>
                <c:pt idx="3505">
                  <c:v>1.9472222222222215</c:v>
                </c:pt>
                <c:pt idx="3506">
                  <c:v>1.9477777777777781</c:v>
                </c:pt>
                <c:pt idx="3507">
                  <c:v>1.9483333333333341</c:v>
                </c:pt>
                <c:pt idx="3508">
                  <c:v>1.9488888888888916</c:v>
                </c:pt>
                <c:pt idx="3509">
                  <c:v>1.9494444444444432</c:v>
                </c:pt>
                <c:pt idx="3510">
                  <c:v>1.9500000000000024</c:v>
                </c:pt>
                <c:pt idx="3511">
                  <c:v>1.9505555555555587</c:v>
                </c:pt>
                <c:pt idx="3512">
                  <c:v>1.9511111111111121</c:v>
                </c:pt>
                <c:pt idx="3513">
                  <c:v>1.951666666666666</c:v>
                </c:pt>
                <c:pt idx="3514">
                  <c:v>1.9522222222222221</c:v>
                </c:pt>
                <c:pt idx="3515">
                  <c:v>1.9527777777777802</c:v>
                </c:pt>
                <c:pt idx="3516">
                  <c:v>1.953333333333334</c:v>
                </c:pt>
                <c:pt idx="3517">
                  <c:v>1.9538888888888901</c:v>
                </c:pt>
                <c:pt idx="3518">
                  <c:v>1.954444444444444</c:v>
                </c:pt>
                <c:pt idx="3519">
                  <c:v>1.9549999999999994</c:v>
                </c:pt>
                <c:pt idx="3520">
                  <c:v>1.9555555555555579</c:v>
                </c:pt>
                <c:pt idx="3521">
                  <c:v>1.9561111111111145</c:v>
                </c:pt>
                <c:pt idx="3522">
                  <c:v>1.9566666666666681</c:v>
                </c:pt>
                <c:pt idx="3523">
                  <c:v>1.957222222222222</c:v>
                </c:pt>
                <c:pt idx="3524">
                  <c:v>1.9577777777777781</c:v>
                </c:pt>
                <c:pt idx="3525">
                  <c:v>1.9583333333333341</c:v>
                </c:pt>
                <c:pt idx="3526">
                  <c:v>1.9588888888888916</c:v>
                </c:pt>
                <c:pt idx="3527">
                  <c:v>1.9594444444444432</c:v>
                </c:pt>
                <c:pt idx="3528">
                  <c:v>1.9600000000000024</c:v>
                </c:pt>
                <c:pt idx="3529">
                  <c:v>1.9605555555555587</c:v>
                </c:pt>
                <c:pt idx="3530">
                  <c:v>1.9611111111111121</c:v>
                </c:pt>
                <c:pt idx="3531">
                  <c:v>1.961666666666666</c:v>
                </c:pt>
                <c:pt idx="3532">
                  <c:v>1.9622222222222221</c:v>
                </c:pt>
                <c:pt idx="3533">
                  <c:v>1.9627777777777802</c:v>
                </c:pt>
                <c:pt idx="3534">
                  <c:v>1.963333333333334</c:v>
                </c:pt>
                <c:pt idx="3535">
                  <c:v>1.9638888888888901</c:v>
                </c:pt>
                <c:pt idx="3536">
                  <c:v>1.964444444444444</c:v>
                </c:pt>
                <c:pt idx="3537">
                  <c:v>1.9649999999999994</c:v>
                </c:pt>
                <c:pt idx="3538">
                  <c:v>1.9655555555555579</c:v>
                </c:pt>
                <c:pt idx="3539">
                  <c:v>1.9661111111111145</c:v>
                </c:pt>
                <c:pt idx="3540">
                  <c:v>1.9666666666666681</c:v>
                </c:pt>
                <c:pt idx="3541">
                  <c:v>1.967222222222222</c:v>
                </c:pt>
                <c:pt idx="3542">
                  <c:v>1.9677777777777781</c:v>
                </c:pt>
                <c:pt idx="3543">
                  <c:v>1.9683333333333357</c:v>
                </c:pt>
                <c:pt idx="3544">
                  <c:v>1.9688888888888922</c:v>
                </c:pt>
                <c:pt idx="3545">
                  <c:v>1.9694444444444434</c:v>
                </c:pt>
                <c:pt idx="3546">
                  <c:v>1.9700000000000024</c:v>
                </c:pt>
                <c:pt idx="3547">
                  <c:v>1.9705555555555587</c:v>
                </c:pt>
                <c:pt idx="3548">
                  <c:v>1.9711111111111121</c:v>
                </c:pt>
                <c:pt idx="3549">
                  <c:v>1.971666666666666</c:v>
                </c:pt>
                <c:pt idx="3550">
                  <c:v>1.9722222222222221</c:v>
                </c:pt>
                <c:pt idx="3551">
                  <c:v>1.9727777777777802</c:v>
                </c:pt>
                <c:pt idx="3552">
                  <c:v>1.973333333333334</c:v>
                </c:pt>
                <c:pt idx="3553">
                  <c:v>1.9738888888888901</c:v>
                </c:pt>
                <c:pt idx="3554">
                  <c:v>1.974444444444444</c:v>
                </c:pt>
                <c:pt idx="3555">
                  <c:v>1.9749999999999994</c:v>
                </c:pt>
                <c:pt idx="3556">
                  <c:v>1.975555555555558</c:v>
                </c:pt>
                <c:pt idx="3557">
                  <c:v>1.9761111111111145</c:v>
                </c:pt>
                <c:pt idx="3558">
                  <c:v>1.9766666666666681</c:v>
                </c:pt>
                <c:pt idx="3559">
                  <c:v>1.977222222222222</c:v>
                </c:pt>
                <c:pt idx="3560">
                  <c:v>1.9777777777777781</c:v>
                </c:pt>
                <c:pt idx="3561">
                  <c:v>1.9783333333333357</c:v>
                </c:pt>
                <c:pt idx="3562">
                  <c:v>1.9788888888888923</c:v>
                </c:pt>
                <c:pt idx="3563">
                  <c:v>1.9794444444444432</c:v>
                </c:pt>
                <c:pt idx="3564">
                  <c:v>1.9800000000000026</c:v>
                </c:pt>
                <c:pt idx="3565">
                  <c:v>1.980555555555559</c:v>
                </c:pt>
                <c:pt idx="3566">
                  <c:v>1.9811111111111135</c:v>
                </c:pt>
                <c:pt idx="3567">
                  <c:v>1.981666666666666</c:v>
                </c:pt>
                <c:pt idx="3568">
                  <c:v>1.9822222222222221</c:v>
                </c:pt>
                <c:pt idx="3569">
                  <c:v>1.9827777777777804</c:v>
                </c:pt>
                <c:pt idx="3570">
                  <c:v>1.9833333333333341</c:v>
                </c:pt>
                <c:pt idx="3571">
                  <c:v>1.9838888888888901</c:v>
                </c:pt>
                <c:pt idx="3572">
                  <c:v>1.984444444444444</c:v>
                </c:pt>
                <c:pt idx="3573">
                  <c:v>1.9849999999999994</c:v>
                </c:pt>
                <c:pt idx="3574">
                  <c:v>1.985555555555558</c:v>
                </c:pt>
                <c:pt idx="3575">
                  <c:v>1.9861111111111145</c:v>
                </c:pt>
                <c:pt idx="3576">
                  <c:v>1.9866666666666681</c:v>
                </c:pt>
                <c:pt idx="3577">
                  <c:v>1.987222222222222</c:v>
                </c:pt>
                <c:pt idx="3578">
                  <c:v>1.9877777777777781</c:v>
                </c:pt>
                <c:pt idx="3579">
                  <c:v>1.9883333333333357</c:v>
                </c:pt>
                <c:pt idx="3580">
                  <c:v>1.9888888888888923</c:v>
                </c:pt>
                <c:pt idx="3581">
                  <c:v>1.9894444444444432</c:v>
                </c:pt>
                <c:pt idx="3582">
                  <c:v>1.9900000000000027</c:v>
                </c:pt>
                <c:pt idx="3583">
                  <c:v>1.990555555555559</c:v>
                </c:pt>
                <c:pt idx="3584">
                  <c:v>1.9911111111111135</c:v>
                </c:pt>
                <c:pt idx="3585">
                  <c:v>1.991666666666666</c:v>
                </c:pt>
                <c:pt idx="3586">
                  <c:v>1.9922222222222221</c:v>
                </c:pt>
                <c:pt idx="3587">
                  <c:v>1.9927777777777806</c:v>
                </c:pt>
                <c:pt idx="3588">
                  <c:v>1.9933333333333341</c:v>
                </c:pt>
                <c:pt idx="3589">
                  <c:v>1.9938888888888913</c:v>
                </c:pt>
                <c:pt idx="3590">
                  <c:v>1.994444444444444</c:v>
                </c:pt>
                <c:pt idx="3591">
                  <c:v>1.9949999999999994</c:v>
                </c:pt>
                <c:pt idx="3592">
                  <c:v>1.995555555555558</c:v>
                </c:pt>
                <c:pt idx="3593">
                  <c:v>1.9961111111111145</c:v>
                </c:pt>
                <c:pt idx="3594">
                  <c:v>1.9966666666666681</c:v>
                </c:pt>
                <c:pt idx="3595">
                  <c:v>1.997222222222222</c:v>
                </c:pt>
                <c:pt idx="3596">
                  <c:v>1.9977777777777781</c:v>
                </c:pt>
                <c:pt idx="3597">
                  <c:v>1.9983333333333357</c:v>
                </c:pt>
                <c:pt idx="3598">
                  <c:v>1.9988888888888923</c:v>
                </c:pt>
                <c:pt idx="3599">
                  <c:v>1.9994444444444435</c:v>
                </c:pt>
                <c:pt idx="3600">
                  <c:v>2</c:v>
                </c:pt>
                <c:pt idx="3601">
                  <c:v>2.0005555555555556</c:v>
                </c:pt>
                <c:pt idx="3602">
                  <c:v>2.0011111111111175</c:v>
                </c:pt>
                <c:pt idx="3603">
                  <c:v>2.0016666666666665</c:v>
                </c:pt>
                <c:pt idx="3604">
                  <c:v>2.0022222222222221</c:v>
                </c:pt>
                <c:pt idx="3605">
                  <c:v>2.0027777777777853</c:v>
                </c:pt>
                <c:pt idx="3606">
                  <c:v>2.0033333333333352</c:v>
                </c:pt>
                <c:pt idx="3607">
                  <c:v>2.0038888888888877</c:v>
                </c:pt>
                <c:pt idx="3608">
                  <c:v>2.0044444444444443</c:v>
                </c:pt>
                <c:pt idx="3609">
                  <c:v>2.0049999999999999</c:v>
                </c:pt>
                <c:pt idx="3610">
                  <c:v>2.0055555555555555</c:v>
                </c:pt>
                <c:pt idx="3611">
                  <c:v>2.0061111111111112</c:v>
                </c:pt>
                <c:pt idx="3612">
                  <c:v>2.0066666666666668</c:v>
                </c:pt>
                <c:pt idx="3613">
                  <c:v>2.0072222222222242</c:v>
                </c:pt>
                <c:pt idx="3614">
                  <c:v>2.0077777777777897</c:v>
                </c:pt>
                <c:pt idx="3615">
                  <c:v>2.0083333333333342</c:v>
                </c:pt>
                <c:pt idx="3616">
                  <c:v>2.0088888888888867</c:v>
                </c:pt>
                <c:pt idx="3617">
                  <c:v>2.0094444444444437</c:v>
                </c:pt>
                <c:pt idx="3618">
                  <c:v>2.0099999999999998</c:v>
                </c:pt>
                <c:pt idx="3619">
                  <c:v>2.0105555555555554</c:v>
                </c:pt>
                <c:pt idx="3620">
                  <c:v>2.0111111111111111</c:v>
                </c:pt>
                <c:pt idx="3621">
                  <c:v>2.0116666666666667</c:v>
                </c:pt>
                <c:pt idx="3622">
                  <c:v>2.0122222222222224</c:v>
                </c:pt>
                <c:pt idx="3623">
                  <c:v>2.0127777777777802</c:v>
                </c:pt>
                <c:pt idx="3624">
                  <c:v>2.0133333333333332</c:v>
                </c:pt>
                <c:pt idx="3625">
                  <c:v>2.0138888888888826</c:v>
                </c:pt>
                <c:pt idx="3626">
                  <c:v>2.0144444444444427</c:v>
                </c:pt>
                <c:pt idx="3627">
                  <c:v>2.0149999999999997</c:v>
                </c:pt>
                <c:pt idx="3628">
                  <c:v>2.0155555555555558</c:v>
                </c:pt>
                <c:pt idx="3629">
                  <c:v>2.016111111111111</c:v>
                </c:pt>
                <c:pt idx="3630">
                  <c:v>2.0166666666666604</c:v>
                </c:pt>
                <c:pt idx="3631">
                  <c:v>2.0172222222222222</c:v>
                </c:pt>
                <c:pt idx="3632">
                  <c:v>2.0177777777777863</c:v>
                </c:pt>
                <c:pt idx="3633">
                  <c:v>2.0183333333333335</c:v>
                </c:pt>
                <c:pt idx="3634">
                  <c:v>2.0188888888888821</c:v>
                </c:pt>
                <c:pt idx="3635">
                  <c:v>2.0194444444444382</c:v>
                </c:pt>
                <c:pt idx="3636">
                  <c:v>2.02</c:v>
                </c:pt>
                <c:pt idx="3637">
                  <c:v>2.0205555555555592</c:v>
                </c:pt>
                <c:pt idx="3638">
                  <c:v>2.0211111111111175</c:v>
                </c:pt>
                <c:pt idx="3639">
                  <c:v>2.0216666666666665</c:v>
                </c:pt>
                <c:pt idx="3640">
                  <c:v>2.0222222222222221</c:v>
                </c:pt>
                <c:pt idx="3641">
                  <c:v>2.0227777777777853</c:v>
                </c:pt>
                <c:pt idx="3642">
                  <c:v>2.0233333333333352</c:v>
                </c:pt>
                <c:pt idx="3643">
                  <c:v>2.0238888888888877</c:v>
                </c:pt>
                <c:pt idx="3644">
                  <c:v>2.0244444444444443</c:v>
                </c:pt>
                <c:pt idx="3645">
                  <c:v>2.0249999999999999</c:v>
                </c:pt>
                <c:pt idx="3646">
                  <c:v>2.0255555555555556</c:v>
                </c:pt>
                <c:pt idx="3647">
                  <c:v>2.0261111111111112</c:v>
                </c:pt>
                <c:pt idx="3648">
                  <c:v>2.0266666666666668</c:v>
                </c:pt>
                <c:pt idx="3649">
                  <c:v>2.0272222222222251</c:v>
                </c:pt>
                <c:pt idx="3650">
                  <c:v>2.0277777777777897</c:v>
                </c:pt>
                <c:pt idx="3651">
                  <c:v>2.0283333333333342</c:v>
                </c:pt>
                <c:pt idx="3652">
                  <c:v>2.0288888888888867</c:v>
                </c:pt>
                <c:pt idx="3653">
                  <c:v>2.0294444444444437</c:v>
                </c:pt>
                <c:pt idx="3654">
                  <c:v>2.0299999999999998</c:v>
                </c:pt>
                <c:pt idx="3655">
                  <c:v>2.0305555555555554</c:v>
                </c:pt>
                <c:pt idx="3656">
                  <c:v>2.0311111111111111</c:v>
                </c:pt>
                <c:pt idx="3657">
                  <c:v>2.0316666666666667</c:v>
                </c:pt>
                <c:pt idx="3658">
                  <c:v>2.0322222222222224</c:v>
                </c:pt>
                <c:pt idx="3659">
                  <c:v>2.0327777777777802</c:v>
                </c:pt>
                <c:pt idx="3660">
                  <c:v>2.0333333333333332</c:v>
                </c:pt>
                <c:pt idx="3661">
                  <c:v>2.0338888888888826</c:v>
                </c:pt>
                <c:pt idx="3662">
                  <c:v>2.0344444444444427</c:v>
                </c:pt>
                <c:pt idx="3663">
                  <c:v>2.0349999999999997</c:v>
                </c:pt>
                <c:pt idx="3664">
                  <c:v>2.0355555555555553</c:v>
                </c:pt>
                <c:pt idx="3665">
                  <c:v>2.036111111111111</c:v>
                </c:pt>
                <c:pt idx="3666">
                  <c:v>2.0366666666666604</c:v>
                </c:pt>
                <c:pt idx="3667">
                  <c:v>2.0372222222222232</c:v>
                </c:pt>
                <c:pt idx="3668">
                  <c:v>2.0377777777777863</c:v>
                </c:pt>
                <c:pt idx="3669">
                  <c:v>2.0383333333333336</c:v>
                </c:pt>
                <c:pt idx="3670">
                  <c:v>2.0388888888888821</c:v>
                </c:pt>
                <c:pt idx="3671">
                  <c:v>2.0394444444444382</c:v>
                </c:pt>
                <c:pt idx="3672">
                  <c:v>2.04</c:v>
                </c:pt>
                <c:pt idx="3673">
                  <c:v>2.0405555555555592</c:v>
                </c:pt>
                <c:pt idx="3674">
                  <c:v>2.041111111111118</c:v>
                </c:pt>
                <c:pt idx="3675">
                  <c:v>2.0416666666666665</c:v>
                </c:pt>
                <c:pt idx="3676">
                  <c:v>2.0422222222222222</c:v>
                </c:pt>
                <c:pt idx="3677">
                  <c:v>2.0427777777777854</c:v>
                </c:pt>
                <c:pt idx="3678">
                  <c:v>2.0433333333333352</c:v>
                </c:pt>
                <c:pt idx="3679">
                  <c:v>2.0438888888888878</c:v>
                </c:pt>
                <c:pt idx="3680">
                  <c:v>2.0444444444444443</c:v>
                </c:pt>
                <c:pt idx="3681">
                  <c:v>2.0449999999999999</c:v>
                </c:pt>
                <c:pt idx="3682">
                  <c:v>2.0455555555555556</c:v>
                </c:pt>
                <c:pt idx="3683">
                  <c:v>2.0461111111111112</c:v>
                </c:pt>
                <c:pt idx="3684">
                  <c:v>2.0466666666666669</c:v>
                </c:pt>
                <c:pt idx="3685">
                  <c:v>2.0472222222222252</c:v>
                </c:pt>
                <c:pt idx="3686">
                  <c:v>2.0477777777777897</c:v>
                </c:pt>
                <c:pt idx="3687">
                  <c:v>2.0483333333333342</c:v>
                </c:pt>
                <c:pt idx="3688">
                  <c:v>2.0488888888888868</c:v>
                </c:pt>
                <c:pt idx="3689">
                  <c:v>2.0494444444444437</c:v>
                </c:pt>
                <c:pt idx="3690">
                  <c:v>2.0499999999999998</c:v>
                </c:pt>
                <c:pt idx="3691">
                  <c:v>2.0505555555555555</c:v>
                </c:pt>
                <c:pt idx="3692">
                  <c:v>2.0511111111111111</c:v>
                </c:pt>
                <c:pt idx="3693">
                  <c:v>2.0516666666666667</c:v>
                </c:pt>
                <c:pt idx="3694">
                  <c:v>2.0522222222222224</c:v>
                </c:pt>
                <c:pt idx="3695">
                  <c:v>2.0527777777777811</c:v>
                </c:pt>
                <c:pt idx="3696">
                  <c:v>2.0533333333333332</c:v>
                </c:pt>
                <c:pt idx="3697">
                  <c:v>2.0538888888888867</c:v>
                </c:pt>
                <c:pt idx="3698">
                  <c:v>2.0544444444444427</c:v>
                </c:pt>
                <c:pt idx="3699">
                  <c:v>2.0549999999999997</c:v>
                </c:pt>
                <c:pt idx="3700">
                  <c:v>2.0555555555555554</c:v>
                </c:pt>
                <c:pt idx="3701">
                  <c:v>2.056111111111111</c:v>
                </c:pt>
                <c:pt idx="3702">
                  <c:v>2.0566666666666604</c:v>
                </c:pt>
                <c:pt idx="3703">
                  <c:v>2.0572222222222232</c:v>
                </c:pt>
                <c:pt idx="3704">
                  <c:v>2.0577777777777864</c:v>
                </c:pt>
                <c:pt idx="3705">
                  <c:v>2.0583333333333331</c:v>
                </c:pt>
                <c:pt idx="3706">
                  <c:v>2.0588888888888821</c:v>
                </c:pt>
                <c:pt idx="3707">
                  <c:v>2.0594444444444382</c:v>
                </c:pt>
                <c:pt idx="3708">
                  <c:v>2.06</c:v>
                </c:pt>
                <c:pt idx="3709">
                  <c:v>2.0605555555555592</c:v>
                </c:pt>
                <c:pt idx="3710">
                  <c:v>2.061111111111118</c:v>
                </c:pt>
                <c:pt idx="3711">
                  <c:v>2.0616666666666665</c:v>
                </c:pt>
                <c:pt idx="3712">
                  <c:v>2.0622222222222222</c:v>
                </c:pt>
                <c:pt idx="3713">
                  <c:v>2.0627777777777854</c:v>
                </c:pt>
                <c:pt idx="3714">
                  <c:v>2.0633333333333352</c:v>
                </c:pt>
                <c:pt idx="3715">
                  <c:v>2.0638888888888887</c:v>
                </c:pt>
                <c:pt idx="3716">
                  <c:v>2.0644444444444443</c:v>
                </c:pt>
                <c:pt idx="3717">
                  <c:v>2.0649999999999999</c:v>
                </c:pt>
                <c:pt idx="3718">
                  <c:v>2.0655555555555556</c:v>
                </c:pt>
                <c:pt idx="3719">
                  <c:v>2.0661111111111112</c:v>
                </c:pt>
                <c:pt idx="3720">
                  <c:v>2.0666666666666669</c:v>
                </c:pt>
                <c:pt idx="3721">
                  <c:v>2.0672222222222252</c:v>
                </c:pt>
                <c:pt idx="3722">
                  <c:v>2.0677777777777906</c:v>
                </c:pt>
                <c:pt idx="3723">
                  <c:v>2.0683333333333342</c:v>
                </c:pt>
                <c:pt idx="3724">
                  <c:v>2.0688888888888877</c:v>
                </c:pt>
                <c:pt idx="3725">
                  <c:v>2.0694444444444438</c:v>
                </c:pt>
                <c:pt idx="3726">
                  <c:v>2.0699999999999998</c:v>
                </c:pt>
                <c:pt idx="3727">
                  <c:v>2.0705555555555555</c:v>
                </c:pt>
                <c:pt idx="3728">
                  <c:v>2.0711111111111111</c:v>
                </c:pt>
                <c:pt idx="3729">
                  <c:v>2.0716666666666668</c:v>
                </c:pt>
                <c:pt idx="3730">
                  <c:v>2.0722222222222224</c:v>
                </c:pt>
                <c:pt idx="3731">
                  <c:v>2.0727777777777812</c:v>
                </c:pt>
                <c:pt idx="3732">
                  <c:v>2.0733333333333341</c:v>
                </c:pt>
                <c:pt idx="3733">
                  <c:v>2.0738888888888867</c:v>
                </c:pt>
                <c:pt idx="3734">
                  <c:v>2.0744444444444428</c:v>
                </c:pt>
                <c:pt idx="3735">
                  <c:v>2.0749999999999997</c:v>
                </c:pt>
                <c:pt idx="3736">
                  <c:v>2.0755555555555554</c:v>
                </c:pt>
                <c:pt idx="3737">
                  <c:v>2.076111111111111</c:v>
                </c:pt>
                <c:pt idx="3738">
                  <c:v>2.0766666666666667</c:v>
                </c:pt>
                <c:pt idx="3739">
                  <c:v>2.0772222222222232</c:v>
                </c:pt>
                <c:pt idx="3740">
                  <c:v>2.0777777777777864</c:v>
                </c:pt>
                <c:pt idx="3741">
                  <c:v>2.0783333333333331</c:v>
                </c:pt>
                <c:pt idx="3742">
                  <c:v>2.0788888888888821</c:v>
                </c:pt>
                <c:pt idx="3743">
                  <c:v>2.0794444444444427</c:v>
                </c:pt>
                <c:pt idx="3744">
                  <c:v>2.08</c:v>
                </c:pt>
                <c:pt idx="3745">
                  <c:v>2.0805555555555602</c:v>
                </c:pt>
                <c:pt idx="3746">
                  <c:v>2.081111111111118</c:v>
                </c:pt>
                <c:pt idx="3747">
                  <c:v>2.0816666666666666</c:v>
                </c:pt>
                <c:pt idx="3748">
                  <c:v>2.0822222222222222</c:v>
                </c:pt>
                <c:pt idx="3749">
                  <c:v>2.0827777777777854</c:v>
                </c:pt>
                <c:pt idx="3750">
                  <c:v>2.0833333333333397</c:v>
                </c:pt>
                <c:pt idx="3751">
                  <c:v>2.0838888888888887</c:v>
                </c:pt>
                <c:pt idx="3752">
                  <c:v>2.0844444444444443</c:v>
                </c:pt>
                <c:pt idx="3753">
                  <c:v>2.085</c:v>
                </c:pt>
                <c:pt idx="3754">
                  <c:v>2.0855555555555556</c:v>
                </c:pt>
                <c:pt idx="3755">
                  <c:v>2.0861111111111112</c:v>
                </c:pt>
                <c:pt idx="3756">
                  <c:v>2.0866666666666664</c:v>
                </c:pt>
                <c:pt idx="3757">
                  <c:v>2.0872222222222252</c:v>
                </c:pt>
                <c:pt idx="3758">
                  <c:v>2.0877777777777906</c:v>
                </c:pt>
                <c:pt idx="3759">
                  <c:v>2.0883333333333352</c:v>
                </c:pt>
                <c:pt idx="3760">
                  <c:v>2.0888888888888877</c:v>
                </c:pt>
                <c:pt idx="3761">
                  <c:v>2.0894444444444447</c:v>
                </c:pt>
                <c:pt idx="3762">
                  <c:v>2.09</c:v>
                </c:pt>
                <c:pt idx="3763">
                  <c:v>2.0905555555555555</c:v>
                </c:pt>
                <c:pt idx="3764">
                  <c:v>2.0911111111111111</c:v>
                </c:pt>
                <c:pt idx="3765">
                  <c:v>2.0916666666666668</c:v>
                </c:pt>
                <c:pt idx="3766">
                  <c:v>2.0922222222222224</c:v>
                </c:pt>
                <c:pt idx="3767">
                  <c:v>2.0927777777777812</c:v>
                </c:pt>
                <c:pt idx="3768">
                  <c:v>2.0933333333333342</c:v>
                </c:pt>
                <c:pt idx="3769">
                  <c:v>2.0938888888888867</c:v>
                </c:pt>
                <c:pt idx="3770">
                  <c:v>2.0944444444444437</c:v>
                </c:pt>
                <c:pt idx="3771">
                  <c:v>2.0949999999999998</c:v>
                </c:pt>
                <c:pt idx="3772">
                  <c:v>2.0955555555555554</c:v>
                </c:pt>
                <c:pt idx="3773">
                  <c:v>2.096111111111111</c:v>
                </c:pt>
                <c:pt idx="3774">
                  <c:v>2.0966666666666667</c:v>
                </c:pt>
                <c:pt idx="3775">
                  <c:v>2.0972222222222232</c:v>
                </c:pt>
                <c:pt idx="3776">
                  <c:v>2.0977777777777877</c:v>
                </c:pt>
                <c:pt idx="3777">
                  <c:v>2.0983333333333332</c:v>
                </c:pt>
                <c:pt idx="3778">
                  <c:v>2.0988888888888826</c:v>
                </c:pt>
                <c:pt idx="3779">
                  <c:v>2.0994444444444427</c:v>
                </c:pt>
                <c:pt idx="3780">
                  <c:v>2.1</c:v>
                </c:pt>
                <c:pt idx="3781">
                  <c:v>2.1005555555555602</c:v>
                </c:pt>
                <c:pt idx="3782">
                  <c:v>2.101111111111118</c:v>
                </c:pt>
                <c:pt idx="3783">
                  <c:v>2.1016666666666666</c:v>
                </c:pt>
                <c:pt idx="3784">
                  <c:v>2.1022222222222222</c:v>
                </c:pt>
                <c:pt idx="3785">
                  <c:v>2.1027777777777854</c:v>
                </c:pt>
                <c:pt idx="3786">
                  <c:v>2.1033333333333397</c:v>
                </c:pt>
                <c:pt idx="3787">
                  <c:v>2.1038888888888887</c:v>
                </c:pt>
                <c:pt idx="3788">
                  <c:v>2.1044444444444443</c:v>
                </c:pt>
                <c:pt idx="3789">
                  <c:v>2.105</c:v>
                </c:pt>
                <c:pt idx="3790">
                  <c:v>2.1055555555555556</c:v>
                </c:pt>
                <c:pt idx="3791">
                  <c:v>2.1061111111111175</c:v>
                </c:pt>
                <c:pt idx="3792">
                  <c:v>2.1066666666666665</c:v>
                </c:pt>
                <c:pt idx="3793">
                  <c:v>2.1072222222222252</c:v>
                </c:pt>
                <c:pt idx="3794">
                  <c:v>2.1077777777777906</c:v>
                </c:pt>
                <c:pt idx="3795">
                  <c:v>2.1083333333333352</c:v>
                </c:pt>
                <c:pt idx="3796">
                  <c:v>2.1088888888888877</c:v>
                </c:pt>
                <c:pt idx="3797">
                  <c:v>2.1094444444444438</c:v>
                </c:pt>
                <c:pt idx="3798">
                  <c:v>2.11</c:v>
                </c:pt>
                <c:pt idx="3799">
                  <c:v>2.1105555555555555</c:v>
                </c:pt>
                <c:pt idx="3800">
                  <c:v>2.1111111111111112</c:v>
                </c:pt>
                <c:pt idx="3801">
                  <c:v>2.1116666666666668</c:v>
                </c:pt>
                <c:pt idx="3802">
                  <c:v>2.112222222222222</c:v>
                </c:pt>
                <c:pt idx="3803">
                  <c:v>2.1127777777777812</c:v>
                </c:pt>
                <c:pt idx="3804">
                  <c:v>2.1133333333333342</c:v>
                </c:pt>
                <c:pt idx="3805">
                  <c:v>2.1138888888888867</c:v>
                </c:pt>
                <c:pt idx="3806">
                  <c:v>2.1144444444444437</c:v>
                </c:pt>
                <c:pt idx="3807">
                  <c:v>2.1149999999999998</c:v>
                </c:pt>
                <c:pt idx="3808">
                  <c:v>2.1155555555555554</c:v>
                </c:pt>
                <c:pt idx="3809">
                  <c:v>2.1161111111111111</c:v>
                </c:pt>
                <c:pt idx="3810">
                  <c:v>2.1166666666666667</c:v>
                </c:pt>
                <c:pt idx="3811">
                  <c:v>2.1172222222222232</c:v>
                </c:pt>
                <c:pt idx="3812">
                  <c:v>2.1177777777777878</c:v>
                </c:pt>
                <c:pt idx="3813">
                  <c:v>2.1183333333333332</c:v>
                </c:pt>
                <c:pt idx="3814">
                  <c:v>2.1188888888888826</c:v>
                </c:pt>
                <c:pt idx="3815">
                  <c:v>2.1194444444444427</c:v>
                </c:pt>
                <c:pt idx="3816">
                  <c:v>2.12</c:v>
                </c:pt>
                <c:pt idx="3817">
                  <c:v>2.1205555555555602</c:v>
                </c:pt>
                <c:pt idx="3818">
                  <c:v>2.1211111111111181</c:v>
                </c:pt>
                <c:pt idx="3819">
                  <c:v>2.1216666666666666</c:v>
                </c:pt>
                <c:pt idx="3820">
                  <c:v>2.1222222222222222</c:v>
                </c:pt>
                <c:pt idx="3821">
                  <c:v>2.1227777777777859</c:v>
                </c:pt>
                <c:pt idx="3822">
                  <c:v>2.1233333333333397</c:v>
                </c:pt>
                <c:pt idx="3823">
                  <c:v>2.1238888888888887</c:v>
                </c:pt>
                <c:pt idx="3824">
                  <c:v>2.1244444444444444</c:v>
                </c:pt>
                <c:pt idx="3825">
                  <c:v>2.125</c:v>
                </c:pt>
                <c:pt idx="3826">
                  <c:v>2.1255555555555556</c:v>
                </c:pt>
                <c:pt idx="3827">
                  <c:v>2.1261111111111175</c:v>
                </c:pt>
                <c:pt idx="3828">
                  <c:v>2.1266666666666665</c:v>
                </c:pt>
                <c:pt idx="3829">
                  <c:v>2.1272222222222252</c:v>
                </c:pt>
                <c:pt idx="3830">
                  <c:v>2.1277777777777911</c:v>
                </c:pt>
                <c:pt idx="3831">
                  <c:v>2.1283333333333352</c:v>
                </c:pt>
                <c:pt idx="3832">
                  <c:v>2.1288888888888877</c:v>
                </c:pt>
                <c:pt idx="3833">
                  <c:v>2.1294444444444443</c:v>
                </c:pt>
                <c:pt idx="3834">
                  <c:v>2.13</c:v>
                </c:pt>
                <c:pt idx="3835">
                  <c:v>2.1305555555555555</c:v>
                </c:pt>
                <c:pt idx="3836">
                  <c:v>2.1311111111111112</c:v>
                </c:pt>
                <c:pt idx="3837">
                  <c:v>2.1316666666666668</c:v>
                </c:pt>
                <c:pt idx="3838">
                  <c:v>2.132222222222222</c:v>
                </c:pt>
                <c:pt idx="3839">
                  <c:v>2.1327777777777812</c:v>
                </c:pt>
                <c:pt idx="3840">
                  <c:v>2.1333333333333342</c:v>
                </c:pt>
                <c:pt idx="3841">
                  <c:v>2.1338888888888867</c:v>
                </c:pt>
                <c:pt idx="3842">
                  <c:v>2.1344444444444437</c:v>
                </c:pt>
                <c:pt idx="3843">
                  <c:v>2.1349999999999998</c:v>
                </c:pt>
                <c:pt idx="3844">
                  <c:v>2.1355555555555554</c:v>
                </c:pt>
                <c:pt idx="3845">
                  <c:v>2.1361111111111111</c:v>
                </c:pt>
                <c:pt idx="3846">
                  <c:v>2.1366666666666667</c:v>
                </c:pt>
                <c:pt idx="3847">
                  <c:v>2.1372222222222232</c:v>
                </c:pt>
                <c:pt idx="3848">
                  <c:v>2.1377777777777895</c:v>
                </c:pt>
                <c:pt idx="3849">
                  <c:v>2.1383333333333332</c:v>
                </c:pt>
                <c:pt idx="3850">
                  <c:v>2.1388888888888826</c:v>
                </c:pt>
                <c:pt idx="3851">
                  <c:v>2.1394444444444427</c:v>
                </c:pt>
                <c:pt idx="3852">
                  <c:v>2.14</c:v>
                </c:pt>
                <c:pt idx="3853">
                  <c:v>2.1405555555555602</c:v>
                </c:pt>
                <c:pt idx="3854">
                  <c:v>2.1411111111111181</c:v>
                </c:pt>
                <c:pt idx="3855">
                  <c:v>2.1416666666666666</c:v>
                </c:pt>
                <c:pt idx="3856">
                  <c:v>2.1422222222222222</c:v>
                </c:pt>
                <c:pt idx="3857">
                  <c:v>2.1427777777777863</c:v>
                </c:pt>
                <c:pt idx="3858">
                  <c:v>2.1433333333333398</c:v>
                </c:pt>
                <c:pt idx="3859">
                  <c:v>2.1438888888888887</c:v>
                </c:pt>
                <c:pt idx="3860">
                  <c:v>2.1444444444444444</c:v>
                </c:pt>
                <c:pt idx="3861">
                  <c:v>2.145</c:v>
                </c:pt>
                <c:pt idx="3862">
                  <c:v>2.1455555555555592</c:v>
                </c:pt>
                <c:pt idx="3863">
                  <c:v>2.1461111111111175</c:v>
                </c:pt>
                <c:pt idx="3864">
                  <c:v>2.1466666666666665</c:v>
                </c:pt>
                <c:pt idx="3865">
                  <c:v>2.1472222222222284</c:v>
                </c:pt>
                <c:pt idx="3866">
                  <c:v>2.147777777777792</c:v>
                </c:pt>
                <c:pt idx="3867">
                  <c:v>2.1483333333333352</c:v>
                </c:pt>
                <c:pt idx="3868">
                  <c:v>2.1488888888888877</c:v>
                </c:pt>
                <c:pt idx="3869">
                  <c:v>2.1494444444444443</c:v>
                </c:pt>
                <c:pt idx="3870">
                  <c:v>2.15</c:v>
                </c:pt>
                <c:pt idx="3871">
                  <c:v>2.1505555555555556</c:v>
                </c:pt>
                <c:pt idx="3872">
                  <c:v>2.1511111111111112</c:v>
                </c:pt>
                <c:pt idx="3873">
                  <c:v>2.1516666666666668</c:v>
                </c:pt>
                <c:pt idx="3874">
                  <c:v>2.152222222222222</c:v>
                </c:pt>
                <c:pt idx="3875">
                  <c:v>2.1527777777777812</c:v>
                </c:pt>
                <c:pt idx="3876">
                  <c:v>2.1533333333333342</c:v>
                </c:pt>
                <c:pt idx="3877">
                  <c:v>2.1538888888888867</c:v>
                </c:pt>
                <c:pt idx="3878">
                  <c:v>2.1544444444444437</c:v>
                </c:pt>
                <c:pt idx="3879">
                  <c:v>2.1549999999999998</c:v>
                </c:pt>
                <c:pt idx="3880">
                  <c:v>2.1555555555555554</c:v>
                </c:pt>
                <c:pt idx="3881">
                  <c:v>2.1561111111111111</c:v>
                </c:pt>
                <c:pt idx="3882">
                  <c:v>2.1566666666666667</c:v>
                </c:pt>
                <c:pt idx="3883">
                  <c:v>2.1572222222222242</c:v>
                </c:pt>
                <c:pt idx="3884">
                  <c:v>2.1577777777777887</c:v>
                </c:pt>
                <c:pt idx="3885">
                  <c:v>2.1583333333333332</c:v>
                </c:pt>
                <c:pt idx="3886">
                  <c:v>2.1588888888888826</c:v>
                </c:pt>
                <c:pt idx="3887">
                  <c:v>2.1594444444444427</c:v>
                </c:pt>
                <c:pt idx="3888">
                  <c:v>2.16</c:v>
                </c:pt>
                <c:pt idx="3889">
                  <c:v>2.1605555555555602</c:v>
                </c:pt>
                <c:pt idx="3890">
                  <c:v>2.1611111111111181</c:v>
                </c:pt>
                <c:pt idx="3891">
                  <c:v>2.1616666666666666</c:v>
                </c:pt>
                <c:pt idx="3892">
                  <c:v>2.1622222222222232</c:v>
                </c:pt>
                <c:pt idx="3893">
                  <c:v>2.1627777777777863</c:v>
                </c:pt>
                <c:pt idx="3894">
                  <c:v>2.1633333333333402</c:v>
                </c:pt>
                <c:pt idx="3895">
                  <c:v>2.1638888888888888</c:v>
                </c:pt>
                <c:pt idx="3896">
                  <c:v>2.1644444444444444</c:v>
                </c:pt>
                <c:pt idx="3897">
                  <c:v>2.165</c:v>
                </c:pt>
                <c:pt idx="3898">
                  <c:v>2.1655555555555592</c:v>
                </c:pt>
                <c:pt idx="3899">
                  <c:v>2.166111111111118</c:v>
                </c:pt>
                <c:pt idx="3900">
                  <c:v>2.1666666666666665</c:v>
                </c:pt>
                <c:pt idx="3901">
                  <c:v>2.1672222222222284</c:v>
                </c:pt>
                <c:pt idx="3902">
                  <c:v>2.167777777777792</c:v>
                </c:pt>
                <c:pt idx="3903">
                  <c:v>2.1683333333333352</c:v>
                </c:pt>
                <c:pt idx="3904">
                  <c:v>2.1688888888888878</c:v>
                </c:pt>
                <c:pt idx="3905">
                  <c:v>2.1694444444444443</c:v>
                </c:pt>
                <c:pt idx="3906">
                  <c:v>2.17</c:v>
                </c:pt>
                <c:pt idx="3907">
                  <c:v>2.1705555555555556</c:v>
                </c:pt>
                <c:pt idx="3908">
                  <c:v>2.1711111111111112</c:v>
                </c:pt>
                <c:pt idx="3909">
                  <c:v>2.1716666666666669</c:v>
                </c:pt>
                <c:pt idx="3910">
                  <c:v>2.1722222222222221</c:v>
                </c:pt>
                <c:pt idx="3911">
                  <c:v>2.1727777777777812</c:v>
                </c:pt>
                <c:pt idx="3912">
                  <c:v>2.1733333333333342</c:v>
                </c:pt>
                <c:pt idx="3913">
                  <c:v>2.1738888888888868</c:v>
                </c:pt>
                <c:pt idx="3914">
                  <c:v>2.1744444444444437</c:v>
                </c:pt>
                <c:pt idx="3915">
                  <c:v>2.1749999999999998</c:v>
                </c:pt>
                <c:pt idx="3916">
                  <c:v>2.1755555555555555</c:v>
                </c:pt>
                <c:pt idx="3917">
                  <c:v>2.1761111111111111</c:v>
                </c:pt>
                <c:pt idx="3918">
                  <c:v>2.1766666666666667</c:v>
                </c:pt>
                <c:pt idx="3919">
                  <c:v>2.1772222222222242</c:v>
                </c:pt>
                <c:pt idx="3920">
                  <c:v>2.1777777777777887</c:v>
                </c:pt>
                <c:pt idx="3921">
                  <c:v>2.1783333333333332</c:v>
                </c:pt>
                <c:pt idx="3922">
                  <c:v>2.1788888888888867</c:v>
                </c:pt>
                <c:pt idx="3923">
                  <c:v>2.1794444444444427</c:v>
                </c:pt>
                <c:pt idx="3924">
                  <c:v>2.1800000000000002</c:v>
                </c:pt>
                <c:pt idx="3925">
                  <c:v>2.1805555555555602</c:v>
                </c:pt>
                <c:pt idx="3926">
                  <c:v>2.181111111111119</c:v>
                </c:pt>
                <c:pt idx="3927">
                  <c:v>2.1816666666666666</c:v>
                </c:pt>
                <c:pt idx="3928">
                  <c:v>2.1822222222222232</c:v>
                </c:pt>
                <c:pt idx="3929">
                  <c:v>2.1827777777777864</c:v>
                </c:pt>
                <c:pt idx="3930">
                  <c:v>2.1833333333333398</c:v>
                </c:pt>
                <c:pt idx="3931">
                  <c:v>2.1838888888888888</c:v>
                </c:pt>
                <c:pt idx="3932">
                  <c:v>2.1844444444444444</c:v>
                </c:pt>
                <c:pt idx="3933">
                  <c:v>2.1850000000000001</c:v>
                </c:pt>
                <c:pt idx="3934">
                  <c:v>2.1855555555555592</c:v>
                </c:pt>
                <c:pt idx="3935">
                  <c:v>2.186111111111118</c:v>
                </c:pt>
                <c:pt idx="3936">
                  <c:v>2.1866666666666665</c:v>
                </c:pt>
                <c:pt idx="3937">
                  <c:v>2.1872222222222284</c:v>
                </c:pt>
                <c:pt idx="3938">
                  <c:v>2.187777777777792</c:v>
                </c:pt>
                <c:pt idx="3939">
                  <c:v>2.1883333333333352</c:v>
                </c:pt>
                <c:pt idx="3940">
                  <c:v>2.1888888888888887</c:v>
                </c:pt>
                <c:pt idx="3941">
                  <c:v>2.1894444444444443</c:v>
                </c:pt>
                <c:pt idx="3942">
                  <c:v>2.19</c:v>
                </c:pt>
                <c:pt idx="3943">
                  <c:v>2.1905555555555556</c:v>
                </c:pt>
                <c:pt idx="3944">
                  <c:v>2.1911111111111112</c:v>
                </c:pt>
                <c:pt idx="3945">
                  <c:v>2.1916666666666669</c:v>
                </c:pt>
                <c:pt idx="3946">
                  <c:v>2.1922222222222221</c:v>
                </c:pt>
                <c:pt idx="3947">
                  <c:v>2.1927777777777844</c:v>
                </c:pt>
                <c:pt idx="3948">
                  <c:v>2.1933333333333342</c:v>
                </c:pt>
                <c:pt idx="3949">
                  <c:v>2.1938888888888877</c:v>
                </c:pt>
                <c:pt idx="3950">
                  <c:v>2.1944444444444438</c:v>
                </c:pt>
                <c:pt idx="3951">
                  <c:v>2.1949999999999998</c:v>
                </c:pt>
                <c:pt idx="3952">
                  <c:v>2.1955555555555555</c:v>
                </c:pt>
                <c:pt idx="3953">
                  <c:v>2.1961111111111111</c:v>
                </c:pt>
                <c:pt idx="3954">
                  <c:v>2.1966666666666668</c:v>
                </c:pt>
                <c:pt idx="3955">
                  <c:v>2.1972222222222242</c:v>
                </c:pt>
                <c:pt idx="3956">
                  <c:v>2.1977777777777887</c:v>
                </c:pt>
                <c:pt idx="3957">
                  <c:v>2.1983333333333341</c:v>
                </c:pt>
                <c:pt idx="3958">
                  <c:v>2.1988888888888867</c:v>
                </c:pt>
                <c:pt idx="3959">
                  <c:v>2.1994444444444428</c:v>
                </c:pt>
                <c:pt idx="3960">
                  <c:v>2.2000000000000002</c:v>
                </c:pt>
                <c:pt idx="3961">
                  <c:v>2.2005555555555611</c:v>
                </c:pt>
                <c:pt idx="3962">
                  <c:v>2.201111111111119</c:v>
                </c:pt>
                <c:pt idx="3963">
                  <c:v>2.2016666666666671</c:v>
                </c:pt>
                <c:pt idx="3964">
                  <c:v>2.2022222222222232</c:v>
                </c:pt>
                <c:pt idx="3965">
                  <c:v>2.2027777777777864</c:v>
                </c:pt>
                <c:pt idx="3966">
                  <c:v>2.2033333333333398</c:v>
                </c:pt>
                <c:pt idx="3967">
                  <c:v>2.2038888888888888</c:v>
                </c:pt>
                <c:pt idx="3968">
                  <c:v>2.2044444444444444</c:v>
                </c:pt>
                <c:pt idx="3969">
                  <c:v>2.2050000000000001</c:v>
                </c:pt>
                <c:pt idx="3970">
                  <c:v>2.2055555555555602</c:v>
                </c:pt>
                <c:pt idx="3971">
                  <c:v>2.206111111111118</c:v>
                </c:pt>
                <c:pt idx="3972">
                  <c:v>2.2066666666666666</c:v>
                </c:pt>
                <c:pt idx="3973">
                  <c:v>2.2072222222222284</c:v>
                </c:pt>
                <c:pt idx="3974">
                  <c:v>2.207777777777792</c:v>
                </c:pt>
                <c:pt idx="3975">
                  <c:v>2.2083333333333397</c:v>
                </c:pt>
                <c:pt idx="3976">
                  <c:v>2.2088888888888887</c:v>
                </c:pt>
                <c:pt idx="3977">
                  <c:v>2.2094444444444443</c:v>
                </c:pt>
                <c:pt idx="3978">
                  <c:v>2.21</c:v>
                </c:pt>
                <c:pt idx="3979">
                  <c:v>2.2105555555555556</c:v>
                </c:pt>
                <c:pt idx="3980">
                  <c:v>2.2111111111111112</c:v>
                </c:pt>
                <c:pt idx="3981">
                  <c:v>2.2116666666666664</c:v>
                </c:pt>
                <c:pt idx="3982">
                  <c:v>2.2122222222222221</c:v>
                </c:pt>
                <c:pt idx="3983">
                  <c:v>2.2127777777777844</c:v>
                </c:pt>
                <c:pt idx="3984">
                  <c:v>2.2133333333333352</c:v>
                </c:pt>
                <c:pt idx="3985">
                  <c:v>2.2138888888888877</c:v>
                </c:pt>
                <c:pt idx="3986">
                  <c:v>2.2144444444444447</c:v>
                </c:pt>
                <c:pt idx="3987">
                  <c:v>2.2149999999999999</c:v>
                </c:pt>
                <c:pt idx="3988">
                  <c:v>2.2155555555555555</c:v>
                </c:pt>
                <c:pt idx="3989">
                  <c:v>2.2161111111111111</c:v>
                </c:pt>
                <c:pt idx="3990">
                  <c:v>2.2166666666666668</c:v>
                </c:pt>
                <c:pt idx="3991">
                  <c:v>2.2172222222222242</c:v>
                </c:pt>
                <c:pt idx="3992">
                  <c:v>2.2177777777777887</c:v>
                </c:pt>
                <c:pt idx="3993">
                  <c:v>2.2183333333333342</c:v>
                </c:pt>
                <c:pt idx="3994">
                  <c:v>2.2188888888888867</c:v>
                </c:pt>
                <c:pt idx="3995">
                  <c:v>2.2194444444444437</c:v>
                </c:pt>
                <c:pt idx="3996">
                  <c:v>2.2200000000000002</c:v>
                </c:pt>
                <c:pt idx="3997">
                  <c:v>2.2205555555555612</c:v>
                </c:pt>
                <c:pt idx="3998">
                  <c:v>2.221111111111119</c:v>
                </c:pt>
                <c:pt idx="3999">
                  <c:v>2.2216666666666671</c:v>
                </c:pt>
                <c:pt idx="4000">
                  <c:v>2.2222222222222232</c:v>
                </c:pt>
                <c:pt idx="4001">
                  <c:v>2.2227777777777877</c:v>
                </c:pt>
                <c:pt idx="4002">
                  <c:v>2.2233333333333398</c:v>
                </c:pt>
                <c:pt idx="4003">
                  <c:v>2.2238888888888888</c:v>
                </c:pt>
                <c:pt idx="4004">
                  <c:v>2.2244444444444444</c:v>
                </c:pt>
                <c:pt idx="4005">
                  <c:v>2.2250000000000001</c:v>
                </c:pt>
                <c:pt idx="4006">
                  <c:v>2.2255555555555602</c:v>
                </c:pt>
                <c:pt idx="4007">
                  <c:v>2.226111111111118</c:v>
                </c:pt>
                <c:pt idx="4008">
                  <c:v>2.2266666666666666</c:v>
                </c:pt>
                <c:pt idx="4009">
                  <c:v>2.2272222222222293</c:v>
                </c:pt>
                <c:pt idx="4010">
                  <c:v>2.2277777777777921</c:v>
                </c:pt>
                <c:pt idx="4011">
                  <c:v>2.2283333333333397</c:v>
                </c:pt>
                <c:pt idx="4012">
                  <c:v>2.2288888888888887</c:v>
                </c:pt>
                <c:pt idx="4013">
                  <c:v>2.2294444444444443</c:v>
                </c:pt>
                <c:pt idx="4014">
                  <c:v>2.23</c:v>
                </c:pt>
                <c:pt idx="4015">
                  <c:v>2.2305555555555556</c:v>
                </c:pt>
                <c:pt idx="4016">
                  <c:v>2.2311111111111175</c:v>
                </c:pt>
                <c:pt idx="4017">
                  <c:v>2.2316666666666665</c:v>
                </c:pt>
                <c:pt idx="4018">
                  <c:v>2.2322222222222221</c:v>
                </c:pt>
                <c:pt idx="4019">
                  <c:v>2.2327777777777844</c:v>
                </c:pt>
                <c:pt idx="4020">
                  <c:v>2.2333333333333352</c:v>
                </c:pt>
                <c:pt idx="4021">
                  <c:v>2.2338888888888877</c:v>
                </c:pt>
                <c:pt idx="4022">
                  <c:v>2.2344444444444438</c:v>
                </c:pt>
                <c:pt idx="4023">
                  <c:v>2.2349999999999999</c:v>
                </c:pt>
                <c:pt idx="4024">
                  <c:v>2.2355555555555555</c:v>
                </c:pt>
                <c:pt idx="4025">
                  <c:v>2.2361111111111112</c:v>
                </c:pt>
                <c:pt idx="4026">
                  <c:v>2.2366666666666668</c:v>
                </c:pt>
                <c:pt idx="4027">
                  <c:v>2.2372222222222242</c:v>
                </c:pt>
                <c:pt idx="4028">
                  <c:v>2.2377777777777887</c:v>
                </c:pt>
                <c:pt idx="4029">
                  <c:v>2.2383333333333342</c:v>
                </c:pt>
                <c:pt idx="4030">
                  <c:v>2.2388888888888867</c:v>
                </c:pt>
                <c:pt idx="4031">
                  <c:v>2.2394444444444437</c:v>
                </c:pt>
                <c:pt idx="4032">
                  <c:v>2.2400000000000002</c:v>
                </c:pt>
                <c:pt idx="4033">
                  <c:v>2.2405555555555612</c:v>
                </c:pt>
                <c:pt idx="4034">
                  <c:v>2.241111111111119</c:v>
                </c:pt>
                <c:pt idx="4035">
                  <c:v>2.2416666666666671</c:v>
                </c:pt>
                <c:pt idx="4036">
                  <c:v>2.2422222222222232</c:v>
                </c:pt>
                <c:pt idx="4037">
                  <c:v>2.2427777777777878</c:v>
                </c:pt>
                <c:pt idx="4038">
                  <c:v>2.2433333333333398</c:v>
                </c:pt>
                <c:pt idx="4039">
                  <c:v>2.2438888888888888</c:v>
                </c:pt>
                <c:pt idx="4040">
                  <c:v>2.2444444444444445</c:v>
                </c:pt>
                <c:pt idx="4041">
                  <c:v>2.2450000000000001</c:v>
                </c:pt>
                <c:pt idx="4042">
                  <c:v>2.2455555555555602</c:v>
                </c:pt>
                <c:pt idx="4043">
                  <c:v>2.2461111111111181</c:v>
                </c:pt>
                <c:pt idx="4044">
                  <c:v>2.2466666666666666</c:v>
                </c:pt>
                <c:pt idx="4045">
                  <c:v>2.2472222222222293</c:v>
                </c:pt>
                <c:pt idx="4046">
                  <c:v>2.2477777777777921</c:v>
                </c:pt>
                <c:pt idx="4047">
                  <c:v>2.2483333333333397</c:v>
                </c:pt>
                <c:pt idx="4048">
                  <c:v>2.2488888888888887</c:v>
                </c:pt>
                <c:pt idx="4049">
                  <c:v>2.2494444444444444</c:v>
                </c:pt>
                <c:pt idx="4050">
                  <c:v>2.25</c:v>
                </c:pt>
                <c:pt idx="4051">
                  <c:v>2.2505555555555556</c:v>
                </c:pt>
                <c:pt idx="4052">
                  <c:v>2.2511111111111175</c:v>
                </c:pt>
                <c:pt idx="4053">
                  <c:v>2.2516666666666665</c:v>
                </c:pt>
                <c:pt idx="4054">
                  <c:v>2.2522222222222221</c:v>
                </c:pt>
                <c:pt idx="4055">
                  <c:v>2.2527777777777853</c:v>
                </c:pt>
                <c:pt idx="4056">
                  <c:v>2.2533333333333352</c:v>
                </c:pt>
                <c:pt idx="4057">
                  <c:v>2.2538888888888877</c:v>
                </c:pt>
                <c:pt idx="4058">
                  <c:v>2.2544444444444443</c:v>
                </c:pt>
                <c:pt idx="4059">
                  <c:v>2.2549999999999999</c:v>
                </c:pt>
                <c:pt idx="4060">
                  <c:v>2.2555555555555555</c:v>
                </c:pt>
                <c:pt idx="4061">
                  <c:v>2.2561111111111112</c:v>
                </c:pt>
                <c:pt idx="4062">
                  <c:v>2.2566666666666668</c:v>
                </c:pt>
                <c:pt idx="4063">
                  <c:v>2.2572222222222242</c:v>
                </c:pt>
                <c:pt idx="4064">
                  <c:v>2.2577777777777897</c:v>
                </c:pt>
                <c:pt idx="4065">
                  <c:v>2.2583333333333342</c:v>
                </c:pt>
                <c:pt idx="4066">
                  <c:v>2.2588888888888867</c:v>
                </c:pt>
                <c:pt idx="4067">
                  <c:v>2.2594444444444437</c:v>
                </c:pt>
                <c:pt idx="4068">
                  <c:v>2.2599999999999998</c:v>
                </c:pt>
                <c:pt idx="4069">
                  <c:v>2.2605555555555612</c:v>
                </c:pt>
                <c:pt idx="4070">
                  <c:v>2.26111111111112</c:v>
                </c:pt>
                <c:pt idx="4071">
                  <c:v>2.2616666666666672</c:v>
                </c:pt>
                <c:pt idx="4072">
                  <c:v>2.2622222222222232</c:v>
                </c:pt>
                <c:pt idx="4073">
                  <c:v>2.2627777777777895</c:v>
                </c:pt>
                <c:pt idx="4074">
                  <c:v>2.2633333333333399</c:v>
                </c:pt>
                <c:pt idx="4075">
                  <c:v>2.2638888888888888</c:v>
                </c:pt>
                <c:pt idx="4076">
                  <c:v>2.2644444444444445</c:v>
                </c:pt>
                <c:pt idx="4077">
                  <c:v>2.2650000000000001</c:v>
                </c:pt>
                <c:pt idx="4078">
                  <c:v>2.2655555555555602</c:v>
                </c:pt>
                <c:pt idx="4079">
                  <c:v>2.2661111111111181</c:v>
                </c:pt>
                <c:pt idx="4080">
                  <c:v>2.2666666666666666</c:v>
                </c:pt>
                <c:pt idx="4081">
                  <c:v>2.2672222222222294</c:v>
                </c:pt>
                <c:pt idx="4082">
                  <c:v>2.2677777777777921</c:v>
                </c:pt>
                <c:pt idx="4083">
                  <c:v>2.2683333333333398</c:v>
                </c:pt>
                <c:pt idx="4084">
                  <c:v>2.2688888888888887</c:v>
                </c:pt>
                <c:pt idx="4085">
                  <c:v>2.2694444444444444</c:v>
                </c:pt>
                <c:pt idx="4086">
                  <c:v>2.27</c:v>
                </c:pt>
                <c:pt idx="4087">
                  <c:v>2.2705555555555592</c:v>
                </c:pt>
                <c:pt idx="4088">
                  <c:v>2.2711111111111175</c:v>
                </c:pt>
                <c:pt idx="4089">
                  <c:v>2.2716666666666665</c:v>
                </c:pt>
                <c:pt idx="4090">
                  <c:v>2.2722222222222221</c:v>
                </c:pt>
                <c:pt idx="4091">
                  <c:v>2.2727777777777853</c:v>
                </c:pt>
                <c:pt idx="4092">
                  <c:v>2.2733333333333352</c:v>
                </c:pt>
                <c:pt idx="4093">
                  <c:v>2.2738888888888877</c:v>
                </c:pt>
                <c:pt idx="4094">
                  <c:v>2.2744444444444443</c:v>
                </c:pt>
                <c:pt idx="4095">
                  <c:v>2.2749999999999999</c:v>
                </c:pt>
                <c:pt idx="4096">
                  <c:v>2.2755555555555556</c:v>
                </c:pt>
                <c:pt idx="4097">
                  <c:v>2.2761111111111112</c:v>
                </c:pt>
                <c:pt idx="4098">
                  <c:v>2.2766666666666668</c:v>
                </c:pt>
                <c:pt idx="4099">
                  <c:v>2.2772222222222251</c:v>
                </c:pt>
                <c:pt idx="4100">
                  <c:v>2.2777777777777897</c:v>
                </c:pt>
                <c:pt idx="4101">
                  <c:v>2.2783333333333342</c:v>
                </c:pt>
                <c:pt idx="4102">
                  <c:v>2.2788888888888867</c:v>
                </c:pt>
                <c:pt idx="4103">
                  <c:v>2.2794444444444437</c:v>
                </c:pt>
                <c:pt idx="4104">
                  <c:v>2.2799999999999998</c:v>
                </c:pt>
                <c:pt idx="4105">
                  <c:v>2.2805555555555612</c:v>
                </c:pt>
                <c:pt idx="4106">
                  <c:v>2.28111111111112</c:v>
                </c:pt>
                <c:pt idx="4107">
                  <c:v>2.2816666666666672</c:v>
                </c:pt>
                <c:pt idx="4108">
                  <c:v>2.2822222222222242</c:v>
                </c:pt>
                <c:pt idx="4109">
                  <c:v>2.2827777777777887</c:v>
                </c:pt>
                <c:pt idx="4110">
                  <c:v>2.2833333333333408</c:v>
                </c:pt>
                <c:pt idx="4111">
                  <c:v>2.2838888888888889</c:v>
                </c:pt>
                <c:pt idx="4112">
                  <c:v>2.2844444444444445</c:v>
                </c:pt>
                <c:pt idx="4113">
                  <c:v>2.2850000000000001</c:v>
                </c:pt>
                <c:pt idx="4114">
                  <c:v>2.2855555555555602</c:v>
                </c:pt>
                <c:pt idx="4115">
                  <c:v>2.2861111111111181</c:v>
                </c:pt>
                <c:pt idx="4116">
                  <c:v>2.2866666666666666</c:v>
                </c:pt>
                <c:pt idx="4117">
                  <c:v>2.2872222222222294</c:v>
                </c:pt>
                <c:pt idx="4118">
                  <c:v>2.2877777777777921</c:v>
                </c:pt>
                <c:pt idx="4119">
                  <c:v>2.2883333333333402</c:v>
                </c:pt>
                <c:pt idx="4120">
                  <c:v>2.2888888888888888</c:v>
                </c:pt>
                <c:pt idx="4121">
                  <c:v>2.2894444444444444</c:v>
                </c:pt>
                <c:pt idx="4122">
                  <c:v>2.29</c:v>
                </c:pt>
                <c:pt idx="4123">
                  <c:v>2.2905555555555592</c:v>
                </c:pt>
                <c:pt idx="4124">
                  <c:v>2.291111111111118</c:v>
                </c:pt>
                <c:pt idx="4125">
                  <c:v>2.2916666666666665</c:v>
                </c:pt>
                <c:pt idx="4126">
                  <c:v>2.2922222222222222</c:v>
                </c:pt>
                <c:pt idx="4127">
                  <c:v>2.2927777777777854</c:v>
                </c:pt>
                <c:pt idx="4128">
                  <c:v>2.2933333333333352</c:v>
                </c:pt>
                <c:pt idx="4129">
                  <c:v>2.2938888888888878</c:v>
                </c:pt>
                <c:pt idx="4130">
                  <c:v>2.2944444444444443</c:v>
                </c:pt>
                <c:pt idx="4131">
                  <c:v>2.2949999999999999</c:v>
                </c:pt>
                <c:pt idx="4132">
                  <c:v>2.2955555555555556</c:v>
                </c:pt>
                <c:pt idx="4133">
                  <c:v>2.2961111111111112</c:v>
                </c:pt>
                <c:pt idx="4134">
                  <c:v>2.2966666666666669</c:v>
                </c:pt>
                <c:pt idx="4135">
                  <c:v>2.2972222222222252</c:v>
                </c:pt>
                <c:pt idx="4136">
                  <c:v>2.2977777777777897</c:v>
                </c:pt>
                <c:pt idx="4137">
                  <c:v>2.2983333333333342</c:v>
                </c:pt>
                <c:pt idx="4138">
                  <c:v>2.2988888888888868</c:v>
                </c:pt>
                <c:pt idx="4139">
                  <c:v>2.2994444444444437</c:v>
                </c:pt>
                <c:pt idx="4140">
                  <c:v>2.2999999999999998</c:v>
                </c:pt>
                <c:pt idx="4141">
                  <c:v>2.3005555555555555</c:v>
                </c:pt>
                <c:pt idx="4142">
                  <c:v>2.3011111111111111</c:v>
                </c:pt>
                <c:pt idx="4143">
                  <c:v>2.3016666666666667</c:v>
                </c:pt>
                <c:pt idx="4144">
                  <c:v>2.3022222222222224</c:v>
                </c:pt>
                <c:pt idx="4145">
                  <c:v>2.3027777777777811</c:v>
                </c:pt>
                <c:pt idx="4146">
                  <c:v>2.3033333333333332</c:v>
                </c:pt>
                <c:pt idx="4147">
                  <c:v>2.3038888888888867</c:v>
                </c:pt>
                <c:pt idx="4148">
                  <c:v>2.3044444444444427</c:v>
                </c:pt>
                <c:pt idx="4149">
                  <c:v>2.3049999999999997</c:v>
                </c:pt>
                <c:pt idx="4150">
                  <c:v>2.3055555555555554</c:v>
                </c:pt>
                <c:pt idx="4151">
                  <c:v>2.306111111111111</c:v>
                </c:pt>
                <c:pt idx="4152">
                  <c:v>2.3066666666666604</c:v>
                </c:pt>
                <c:pt idx="4153">
                  <c:v>2.3072222222222232</c:v>
                </c:pt>
                <c:pt idx="4154">
                  <c:v>2.3077777777777864</c:v>
                </c:pt>
                <c:pt idx="4155">
                  <c:v>2.3083333333333331</c:v>
                </c:pt>
                <c:pt idx="4156">
                  <c:v>2.3088888888888821</c:v>
                </c:pt>
                <c:pt idx="4157">
                  <c:v>2.3094444444444382</c:v>
                </c:pt>
                <c:pt idx="4158">
                  <c:v>2.3099999999999987</c:v>
                </c:pt>
                <c:pt idx="4159">
                  <c:v>2.3105555555555557</c:v>
                </c:pt>
                <c:pt idx="4160">
                  <c:v>2.3111111111111109</c:v>
                </c:pt>
                <c:pt idx="4161">
                  <c:v>2.3116666666666594</c:v>
                </c:pt>
                <c:pt idx="4162">
                  <c:v>2.3122222222222177</c:v>
                </c:pt>
                <c:pt idx="4163">
                  <c:v>2.3127777777777792</c:v>
                </c:pt>
                <c:pt idx="4164">
                  <c:v>2.3133333333333335</c:v>
                </c:pt>
                <c:pt idx="4165">
                  <c:v>2.3138888888888807</c:v>
                </c:pt>
                <c:pt idx="4166">
                  <c:v>2.3144444444444376</c:v>
                </c:pt>
                <c:pt idx="4167">
                  <c:v>2.3149999999999977</c:v>
                </c:pt>
                <c:pt idx="4168">
                  <c:v>2.3155555555555547</c:v>
                </c:pt>
                <c:pt idx="4169">
                  <c:v>2.3161111111111108</c:v>
                </c:pt>
                <c:pt idx="4170">
                  <c:v>2.3166666666666589</c:v>
                </c:pt>
                <c:pt idx="4171">
                  <c:v>2.3172222222222221</c:v>
                </c:pt>
                <c:pt idx="4172">
                  <c:v>2.3177777777777844</c:v>
                </c:pt>
                <c:pt idx="4173">
                  <c:v>2.3183333333333334</c:v>
                </c:pt>
                <c:pt idx="4174">
                  <c:v>2.3188888888888779</c:v>
                </c:pt>
                <c:pt idx="4175">
                  <c:v>2.3194444444444371</c:v>
                </c:pt>
                <c:pt idx="4176">
                  <c:v>2.3199999999999967</c:v>
                </c:pt>
                <c:pt idx="4177">
                  <c:v>2.3205555555555555</c:v>
                </c:pt>
                <c:pt idx="4178">
                  <c:v>2.3211111111111111</c:v>
                </c:pt>
                <c:pt idx="4179">
                  <c:v>2.3216666666666668</c:v>
                </c:pt>
                <c:pt idx="4180">
                  <c:v>2.3222222222222224</c:v>
                </c:pt>
                <c:pt idx="4181">
                  <c:v>2.3227777777777812</c:v>
                </c:pt>
                <c:pt idx="4182">
                  <c:v>2.3233333333333341</c:v>
                </c:pt>
                <c:pt idx="4183">
                  <c:v>2.3238888888888867</c:v>
                </c:pt>
                <c:pt idx="4184">
                  <c:v>2.3244444444444428</c:v>
                </c:pt>
                <c:pt idx="4185">
                  <c:v>2.3249999999999997</c:v>
                </c:pt>
                <c:pt idx="4186">
                  <c:v>2.3255555555555554</c:v>
                </c:pt>
                <c:pt idx="4187">
                  <c:v>2.326111111111111</c:v>
                </c:pt>
                <c:pt idx="4188">
                  <c:v>2.3266666666666667</c:v>
                </c:pt>
                <c:pt idx="4189">
                  <c:v>2.3272222222222232</c:v>
                </c:pt>
                <c:pt idx="4190">
                  <c:v>2.3277777777777864</c:v>
                </c:pt>
                <c:pt idx="4191">
                  <c:v>2.3283333333333331</c:v>
                </c:pt>
                <c:pt idx="4192">
                  <c:v>2.3288888888888821</c:v>
                </c:pt>
                <c:pt idx="4193">
                  <c:v>2.3294444444444427</c:v>
                </c:pt>
                <c:pt idx="4194">
                  <c:v>2.3299999999999987</c:v>
                </c:pt>
                <c:pt idx="4195">
                  <c:v>2.3305555555555557</c:v>
                </c:pt>
                <c:pt idx="4196">
                  <c:v>2.3311111111111109</c:v>
                </c:pt>
                <c:pt idx="4197">
                  <c:v>2.3316666666666594</c:v>
                </c:pt>
                <c:pt idx="4198">
                  <c:v>2.3322222222222178</c:v>
                </c:pt>
                <c:pt idx="4199">
                  <c:v>2.3327777777777792</c:v>
                </c:pt>
                <c:pt idx="4200">
                  <c:v>2.3333333333333335</c:v>
                </c:pt>
                <c:pt idx="4201">
                  <c:v>2.3338888888888807</c:v>
                </c:pt>
                <c:pt idx="4202">
                  <c:v>2.3344444444444377</c:v>
                </c:pt>
                <c:pt idx="4203">
                  <c:v>2.3349999999999977</c:v>
                </c:pt>
                <c:pt idx="4204">
                  <c:v>2.3355555555555547</c:v>
                </c:pt>
                <c:pt idx="4205">
                  <c:v>2.3361111111111108</c:v>
                </c:pt>
                <c:pt idx="4206">
                  <c:v>2.3366666666666585</c:v>
                </c:pt>
                <c:pt idx="4207">
                  <c:v>2.3372222222222221</c:v>
                </c:pt>
                <c:pt idx="4208">
                  <c:v>2.3377777777777844</c:v>
                </c:pt>
                <c:pt idx="4209">
                  <c:v>2.3383333333333334</c:v>
                </c:pt>
                <c:pt idx="4210">
                  <c:v>2.3388888888888779</c:v>
                </c:pt>
                <c:pt idx="4211">
                  <c:v>2.3394444444444371</c:v>
                </c:pt>
                <c:pt idx="4212">
                  <c:v>2.34</c:v>
                </c:pt>
                <c:pt idx="4213">
                  <c:v>2.3405555555555555</c:v>
                </c:pt>
                <c:pt idx="4214">
                  <c:v>2.3411111111111111</c:v>
                </c:pt>
                <c:pt idx="4215">
                  <c:v>2.3416666666666668</c:v>
                </c:pt>
                <c:pt idx="4216">
                  <c:v>2.3422222222222224</c:v>
                </c:pt>
                <c:pt idx="4217">
                  <c:v>2.3427777777777812</c:v>
                </c:pt>
                <c:pt idx="4218">
                  <c:v>2.3433333333333342</c:v>
                </c:pt>
                <c:pt idx="4219">
                  <c:v>2.3438888888888867</c:v>
                </c:pt>
                <c:pt idx="4220">
                  <c:v>2.3444444444444437</c:v>
                </c:pt>
                <c:pt idx="4221">
                  <c:v>2.3449999999999998</c:v>
                </c:pt>
                <c:pt idx="4222">
                  <c:v>2.3455555555555554</c:v>
                </c:pt>
                <c:pt idx="4223">
                  <c:v>2.346111111111111</c:v>
                </c:pt>
                <c:pt idx="4224">
                  <c:v>2.3466666666666667</c:v>
                </c:pt>
                <c:pt idx="4225">
                  <c:v>2.3472222222222232</c:v>
                </c:pt>
                <c:pt idx="4226">
                  <c:v>2.3477777777777877</c:v>
                </c:pt>
                <c:pt idx="4227">
                  <c:v>2.3483333333333332</c:v>
                </c:pt>
                <c:pt idx="4228">
                  <c:v>2.3488888888888826</c:v>
                </c:pt>
                <c:pt idx="4229">
                  <c:v>2.3494444444444427</c:v>
                </c:pt>
                <c:pt idx="4230">
                  <c:v>2.3499999999999988</c:v>
                </c:pt>
                <c:pt idx="4231">
                  <c:v>2.3505555555555557</c:v>
                </c:pt>
                <c:pt idx="4232">
                  <c:v>2.3511111111111109</c:v>
                </c:pt>
                <c:pt idx="4233">
                  <c:v>2.3516666666666595</c:v>
                </c:pt>
                <c:pt idx="4234">
                  <c:v>2.3522222222222187</c:v>
                </c:pt>
                <c:pt idx="4235">
                  <c:v>2.3527777777777792</c:v>
                </c:pt>
                <c:pt idx="4236">
                  <c:v>2.3533333333333335</c:v>
                </c:pt>
                <c:pt idx="4237">
                  <c:v>2.353888888888882</c:v>
                </c:pt>
                <c:pt idx="4238">
                  <c:v>2.3544444444444377</c:v>
                </c:pt>
                <c:pt idx="4239">
                  <c:v>2.3549999999999978</c:v>
                </c:pt>
                <c:pt idx="4240">
                  <c:v>2.3555555555555547</c:v>
                </c:pt>
                <c:pt idx="4241">
                  <c:v>2.3561111111111113</c:v>
                </c:pt>
                <c:pt idx="4242">
                  <c:v>2.3566666666666585</c:v>
                </c:pt>
                <c:pt idx="4243">
                  <c:v>2.3572222222222221</c:v>
                </c:pt>
                <c:pt idx="4244">
                  <c:v>2.3577777777777844</c:v>
                </c:pt>
                <c:pt idx="4245">
                  <c:v>2.3583333333333334</c:v>
                </c:pt>
                <c:pt idx="4246">
                  <c:v>2.3588888888888793</c:v>
                </c:pt>
                <c:pt idx="4247">
                  <c:v>2.3594444444444367</c:v>
                </c:pt>
                <c:pt idx="4248">
                  <c:v>2.36</c:v>
                </c:pt>
                <c:pt idx="4249">
                  <c:v>2.3605555555555555</c:v>
                </c:pt>
                <c:pt idx="4250">
                  <c:v>2.3611111111111112</c:v>
                </c:pt>
                <c:pt idx="4251">
                  <c:v>2.3616666666666668</c:v>
                </c:pt>
                <c:pt idx="4252">
                  <c:v>2.362222222222222</c:v>
                </c:pt>
                <c:pt idx="4253">
                  <c:v>2.3627777777777812</c:v>
                </c:pt>
                <c:pt idx="4254">
                  <c:v>2.3633333333333342</c:v>
                </c:pt>
                <c:pt idx="4255">
                  <c:v>2.3638888888888867</c:v>
                </c:pt>
                <c:pt idx="4256">
                  <c:v>2.3644444444444437</c:v>
                </c:pt>
                <c:pt idx="4257">
                  <c:v>2.3649999999999998</c:v>
                </c:pt>
                <c:pt idx="4258">
                  <c:v>2.3655555555555554</c:v>
                </c:pt>
                <c:pt idx="4259">
                  <c:v>2.3661111111111111</c:v>
                </c:pt>
                <c:pt idx="4260">
                  <c:v>2.3666666666666667</c:v>
                </c:pt>
                <c:pt idx="4261">
                  <c:v>2.3672222222222232</c:v>
                </c:pt>
                <c:pt idx="4262">
                  <c:v>2.3677777777777878</c:v>
                </c:pt>
                <c:pt idx="4263">
                  <c:v>2.3683333333333332</c:v>
                </c:pt>
                <c:pt idx="4264">
                  <c:v>2.3688888888888826</c:v>
                </c:pt>
                <c:pt idx="4265">
                  <c:v>2.3694444444444427</c:v>
                </c:pt>
                <c:pt idx="4266">
                  <c:v>2.3699999999999997</c:v>
                </c:pt>
                <c:pt idx="4267">
                  <c:v>2.3705555555555557</c:v>
                </c:pt>
                <c:pt idx="4268">
                  <c:v>2.3711111111111109</c:v>
                </c:pt>
                <c:pt idx="4269">
                  <c:v>2.3716666666666604</c:v>
                </c:pt>
                <c:pt idx="4270">
                  <c:v>2.3722222222222187</c:v>
                </c:pt>
                <c:pt idx="4271">
                  <c:v>2.3727777777777792</c:v>
                </c:pt>
                <c:pt idx="4272">
                  <c:v>2.3733333333333335</c:v>
                </c:pt>
                <c:pt idx="4273">
                  <c:v>2.3738888888888821</c:v>
                </c:pt>
                <c:pt idx="4274">
                  <c:v>2.3744444444444377</c:v>
                </c:pt>
                <c:pt idx="4275">
                  <c:v>2.3749999999999987</c:v>
                </c:pt>
                <c:pt idx="4276">
                  <c:v>2.3755555555555548</c:v>
                </c:pt>
                <c:pt idx="4277">
                  <c:v>2.3761111111111113</c:v>
                </c:pt>
                <c:pt idx="4278">
                  <c:v>2.3766666666666594</c:v>
                </c:pt>
                <c:pt idx="4279">
                  <c:v>2.3772222222222221</c:v>
                </c:pt>
                <c:pt idx="4280">
                  <c:v>2.3777777777777853</c:v>
                </c:pt>
                <c:pt idx="4281">
                  <c:v>2.3783333333333334</c:v>
                </c:pt>
                <c:pt idx="4282">
                  <c:v>2.3788888888888793</c:v>
                </c:pt>
                <c:pt idx="4283">
                  <c:v>2.3794444444444376</c:v>
                </c:pt>
                <c:pt idx="4284">
                  <c:v>2.38</c:v>
                </c:pt>
                <c:pt idx="4285">
                  <c:v>2.3805555555555555</c:v>
                </c:pt>
                <c:pt idx="4286">
                  <c:v>2.3811111111111112</c:v>
                </c:pt>
                <c:pt idx="4287">
                  <c:v>2.3816666666666668</c:v>
                </c:pt>
                <c:pt idx="4288">
                  <c:v>2.382222222222222</c:v>
                </c:pt>
                <c:pt idx="4289">
                  <c:v>2.3827777777777812</c:v>
                </c:pt>
                <c:pt idx="4290">
                  <c:v>2.3833333333333342</c:v>
                </c:pt>
                <c:pt idx="4291">
                  <c:v>2.3838888888888867</c:v>
                </c:pt>
                <c:pt idx="4292">
                  <c:v>2.3844444444444437</c:v>
                </c:pt>
                <c:pt idx="4293">
                  <c:v>2.3849999999999998</c:v>
                </c:pt>
                <c:pt idx="4294">
                  <c:v>2.3855555555555554</c:v>
                </c:pt>
                <c:pt idx="4295">
                  <c:v>2.3861111111111111</c:v>
                </c:pt>
                <c:pt idx="4296">
                  <c:v>2.3866666666666667</c:v>
                </c:pt>
                <c:pt idx="4297">
                  <c:v>2.3872222222222232</c:v>
                </c:pt>
                <c:pt idx="4298">
                  <c:v>2.3877777777777895</c:v>
                </c:pt>
                <c:pt idx="4299">
                  <c:v>2.3883333333333332</c:v>
                </c:pt>
                <c:pt idx="4300">
                  <c:v>2.3888888888888826</c:v>
                </c:pt>
                <c:pt idx="4301">
                  <c:v>2.3894444444444427</c:v>
                </c:pt>
                <c:pt idx="4302">
                  <c:v>2.3899999999999997</c:v>
                </c:pt>
                <c:pt idx="4303">
                  <c:v>2.3905555555555558</c:v>
                </c:pt>
                <c:pt idx="4304">
                  <c:v>2.391111111111111</c:v>
                </c:pt>
                <c:pt idx="4305">
                  <c:v>2.3916666666666604</c:v>
                </c:pt>
                <c:pt idx="4306">
                  <c:v>2.3922222222222187</c:v>
                </c:pt>
                <c:pt idx="4307">
                  <c:v>2.3927777777777792</c:v>
                </c:pt>
                <c:pt idx="4308">
                  <c:v>2.3933333333333335</c:v>
                </c:pt>
                <c:pt idx="4309">
                  <c:v>2.3938888888888821</c:v>
                </c:pt>
                <c:pt idx="4310">
                  <c:v>2.3944444444444382</c:v>
                </c:pt>
                <c:pt idx="4311">
                  <c:v>2.3949999999999987</c:v>
                </c:pt>
                <c:pt idx="4312">
                  <c:v>2.3955555555555557</c:v>
                </c:pt>
                <c:pt idx="4313">
                  <c:v>2.3961111111111113</c:v>
                </c:pt>
                <c:pt idx="4314">
                  <c:v>2.3966666666666594</c:v>
                </c:pt>
                <c:pt idx="4315">
                  <c:v>2.3972222222222221</c:v>
                </c:pt>
                <c:pt idx="4316">
                  <c:v>2.3977777777777853</c:v>
                </c:pt>
                <c:pt idx="4317">
                  <c:v>2.3983333333333334</c:v>
                </c:pt>
                <c:pt idx="4318">
                  <c:v>2.3988888888888806</c:v>
                </c:pt>
                <c:pt idx="4319">
                  <c:v>2.3994444444444376</c:v>
                </c:pt>
                <c:pt idx="4320">
                  <c:v>2.4</c:v>
                </c:pt>
                <c:pt idx="4321">
                  <c:v>2.4005555555555556</c:v>
                </c:pt>
                <c:pt idx="4322">
                  <c:v>2.4011111111111112</c:v>
                </c:pt>
                <c:pt idx="4323">
                  <c:v>2.4016666666666668</c:v>
                </c:pt>
                <c:pt idx="4324">
                  <c:v>2.402222222222222</c:v>
                </c:pt>
                <c:pt idx="4325">
                  <c:v>2.4027777777777812</c:v>
                </c:pt>
                <c:pt idx="4326">
                  <c:v>2.4033333333333342</c:v>
                </c:pt>
                <c:pt idx="4327">
                  <c:v>2.4038888888888867</c:v>
                </c:pt>
                <c:pt idx="4328">
                  <c:v>2.4044444444444437</c:v>
                </c:pt>
                <c:pt idx="4329">
                  <c:v>2.4049999999999998</c:v>
                </c:pt>
                <c:pt idx="4330">
                  <c:v>2.4055555555555554</c:v>
                </c:pt>
                <c:pt idx="4331">
                  <c:v>2.4061111111111111</c:v>
                </c:pt>
                <c:pt idx="4332">
                  <c:v>2.4066666666666667</c:v>
                </c:pt>
                <c:pt idx="4333">
                  <c:v>2.4072222222222242</c:v>
                </c:pt>
                <c:pt idx="4334">
                  <c:v>2.4077777777777887</c:v>
                </c:pt>
                <c:pt idx="4335">
                  <c:v>2.4083333333333332</c:v>
                </c:pt>
                <c:pt idx="4336">
                  <c:v>2.4088888888888826</c:v>
                </c:pt>
                <c:pt idx="4337">
                  <c:v>2.4094444444444427</c:v>
                </c:pt>
                <c:pt idx="4338">
                  <c:v>2.4099999999999997</c:v>
                </c:pt>
                <c:pt idx="4339">
                  <c:v>2.4105555555555553</c:v>
                </c:pt>
                <c:pt idx="4340">
                  <c:v>2.411111111111111</c:v>
                </c:pt>
                <c:pt idx="4341">
                  <c:v>2.4116666666666604</c:v>
                </c:pt>
                <c:pt idx="4342">
                  <c:v>2.4122222222222223</c:v>
                </c:pt>
                <c:pt idx="4343">
                  <c:v>2.4127777777777792</c:v>
                </c:pt>
                <c:pt idx="4344">
                  <c:v>2.4133333333333336</c:v>
                </c:pt>
                <c:pt idx="4345">
                  <c:v>2.4138888888888821</c:v>
                </c:pt>
                <c:pt idx="4346">
                  <c:v>2.4144444444444382</c:v>
                </c:pt>
                <c:pt idx="4347">
                  <c:v>2.4149999999999987</c:v>
                </c:pt>
                <c:pt idx="4348">
                  <c:v>2.4155555555555557</c:v>
                </c:pt>
                <c:pt idx="4349">
                  <c:v>2.4161111111111113</c:v>
                </c:pt>
                <c:pt idx="4350">
                  <c:v>2.4166666666666594</c:v>
                </c:pt>
                <c:pt idx="4351">
                  <c:v>2.4172222222222222</c:v>
                </c:pt>
                <c:pt idx="4352">
                  <c:v>2.4177777777777854</c:v>
                </c:pt>
                <c:pt idx="4353">
                  <c:v>2.4183333333333334</c:v>
                </c:pt>
                <c:pt idx="4354">
                  <c:v>2.4188888888888807</c:v>
                </c:pt>
                <c:pt idx="4355">
                  <c:v>2.4194444444444376</c:v>
                </c:pt>
                <c:pt idx="4356">
                  <c:v>2.42</c:v>
                </c:pt>
                <c:pt idx="4357">
                  <c:v>2.4205555555555556</c:v>
                </c:pt>
                <c:pt idx="4358">
                  <c:v>2.4211111111111112</c:v>
                </c:pt>
                <c:pt idx="4359">
                  <c:v>2.4216666666666669</c:v>
                </c:pt>
                <c:pt idx="4360">
                  <c:v>2.4222222222222221</c:v>
                </c:pt>
                <c:pt idx="4361">
                  <c:v>2.4227777777777812</c:v>
                </c:pt>
                <c:pt idx="4362">
                  <c:v>2.4233333333333342</c:v>
                </c:pt>
                <c:pt idx="4363">
                  <c:v>2.4238888888888868</c:v>
                </c:pt>
                <c:pt idx="4364">
                  <c:v>2.4244444444444437</c:v>
                </c:pt>
                <c:pt idx="4365">
                  <c:v>2.4249999999999998</c:v>
                </c:pt>
                <c:pt idx="4366">
                  <c:v>2.4255555555555555</c:v>
                </c:pt>
                <c:pt idx="4367">
                  <c:v>2.4261111111111111</c:v>
                </c:pt>
                <c:pt idx="4368">
                  <c:v>2.4266666666666667</c:v>
                </c:pt>
                <c:pt idx="4369">
                  <c:v>2.4272222222222242</c:v>
                </c:pt>
                <c:pt idx="4370">
                  <c:v>2.4277777777777887</c:v>
                </c:pt>
                <c:pt idx="4371">
                  <c:v>2.4283333333333332</c:v>
                </c:pt>
                <c:pt idx="4372">
                  <c:v>2.4288888888888867</c:v>
                </c:pt>
                <c:pt idx="4373">
                  <c:v>2.4294444444444427</c:v>
                </c:pt>
                <c:pt idx="4374">
                  <c:v>2.4299999999999997</c:v>
                </c:pt>
                <c:pt idx="4375">
                  <c:v>2.4305555555555554</c:v>
                </c:pt>
                <c:pt idx="4376">
                  <c:v>2.431111111111111</c:v>
                </c:pt>
                <c:pt idx="4377">
                  <c:v>2.4316666666666604</c:v>
                </c:pt>
                <c:pt idx="4378">
                  <c:v>2.4322222222222223</c:v>
                </c:pt>
                <c:pt idx="4379">
                  <c:v>2.4327777777777801</c:v>
                </c:pt>
                <c:pt idx="4380">
                  <c:v>2.4333333333333331</c:v>
                </c:pt>
                <c:pt idx="4381">
                  <c:v>2.4338888888888821</c:v>
                </c:pt>
                <c:pt idx="4382">
                  <c:v>2.4344444444444382</c:v>
                </c:pt>
                <c:pt idx="4383">
                  <c:v>2.4349999999999987</c:v>
                </c:pt>
                <c:pt idx="4384">
                  <c:v>2.4355555555555557</c:v>
                </c:pt>
                <c:pt idx="4385">
                  <c:v>2.4361111111111109</c:v>
                </c:pt>
                <c:pt idx="4386">
                  <c:v>2.4366666666666594</c:v>
                </c:pt>
                <c:pt idx="4387">
                  <c:v>2.4372222222222222</c:v>
                </c:pt>
                <c:pt idx="4388">
                  <c:v>2.4377777777777854</c:v>
                </c:pt>
                <c:pt idx="4389">
                  <c:v>2.4383333333333335</c:v>
                </c:pt>
                <c:pt idx="4390">
                  <c:v>2.4388888888888807</c:v>
                </c:pt>
                <c:pt idx="4391">
                  <c:v>2.4394444444444376</c:v>
                </c:pt>
                <c:pt idx="4392">
                  <c:v>2.44</c:v>
                </c:pt>
                <c:pt idx="4393">
                  <c:v>2.4405555555555556</c:v>
                </c:pt>
                <c:pt idx="4394">
                  <c:v>2.4411111111111112</c:v>
                </c:pt>
                <c:pt idx="4395">
                  <c:v>2.4416666666666669</c:v>
                </c:pt>
                <c:pt idx="4396">
                  <c:v>2.4422222222222221</c:v>
                </c:pt>
                <c:pt idx="4397">
                  <c:v>2.4427777777777844</c:v>
                </c:pt>
                <c:pt idx="4398">
                  <c:v>2.4433333333333342</c:v>
                </c:pt>
                <c:pt idx="4399">
                  <c:v>2.4438888888888877</c:v>
                </c:pt>
                <c:pt idx="4400">
                  <c:v>2.4444444444444438</c:v>
                </c:pt>
                <c:pt idx="4401">
                  <c:v>2.4449999999999998</c:v>
                </c:pt>
                <c:pt idx="4402">
                  <c:v>2.4455555555555555</c:v>
                </c:pt>
                <c:pt idx="4403">
                  <c:v>2.4461111111111111</c:v>
                </c:pt>
                <c:pt idx="4404">
                  <c:v>2.4466666666666668</c:v>
                </c:pt>
                <c:pt idx="4405">
                  <c:v>2.4472222222222242</c:v>
                </c:pt>
                <c:pt idx="4406">
                  <c:v>2.4477777777777887</c:v>
                </c:pt>
                <c:pt idx="4407">
                  <c:v>2.4483333333333341</c:v>
                </c:pt>
                <c:pt idx="4408">
                  <c:v>2.4488888888888867</c:v>
                </c:pt>
                <c:pt idx="4409">
                  <c:v>2.4494444444444428</c:v>
                </c:pt>
                <c:pt idx="4410">
                  <c:v>2.4499999999999997</c:v>
                </c:pt>
                <c:pt idx="4411">
                  <c:v>2.4505555555555554</c:v>
                </c:pt>
                <c:pt idx="4412">
                  <c:v>2.451111111111111</c:v>
                </c:pt>
                <c:pt idx="4413">
                  <c:v>2.4516666666666667</c:v>
                </c:pt>
                <c:pt idx="4414">
                  <c:v>2.4522222222222223</c:v>
                </c:pt>
                <c:pt idx="4415">
                  <c:v>2.4527777777777802</c:v>
                </c:pt>
                <c:pt idx="4416">
                  <c:v>2.4533333333333331</c:v>
                </c:pt>
                <c:pt idx="4417">
                  <c:v>2.4538888888888821</c:v>
                </c:pt>
                <c:pt idx="4418">
                  <c:v>2.4544444444444427</c:v>
                </c:pt>
                <c:pt idx="4419">
                  <c:v>2.4549999999999987</c:v>
                </c:pt>
                <c:pt idx="4420">
                  <c:v>2.4555555555555557</c:v>
                </c:pt>
                <c:pt idx="4421">
                  <c:v>2.4561111111111109</c:v>
                </c:pt>
                <c:pt idx="4422">
                  <c:v>2.4566666666666594</c:v>
                </c:pt>
                <c:pt idx="4423">
                  <c:v>2.4572222222222222</c:v>
                </c:pt>
                <c:pt idx="4424">
                  <c:v>2.4577777777777854</c:v>
                </c:pt>
                <c:pt idx="4425">
                  <c:v>2.4583333333333335</c:v>
                </c:pt>
                <c:pt idx="4426">
                  <c:v>2.4588888888888807</c:v>
                </c:pt>
                <c:pt idx="4427">
                  <c:v>2.4594444444444377</c:v>
                </c:pt>
                <c:pt idx="4428">
                  <c:v>2.46</c:v>
                </c:pt>
                <c:pt idx="4429">
                  <c:v>2.4605555555555556</c:v>
                </c:pt>
                <c:pt idx="4430">
                  <c:v>2.4611111111111112</c:v>
                </c:pt>
                <c:pt idx="4431">
                  <c:v>2.4616666666666664</c:v>
                </c:pt>
                <c:pt idx="4432">
                  <c:v>2.4622222222222221</c:v>
                </c:pt>
                <c:pt idx="4433">
                  <c:v>2.4627777777777844</c:v>
                </c:pt>
                <c:pt idx="4434">
                  <c:v>2.4633333333333352</c:v>
                </c:pt>
                <c:pt idx="4435">
                  <c:v>2.4638888888888877</c:v>
                </c:pt>
                <c:pt idx="4436">
                  <c:v>2.4644444444444447</c:v>
                </c:pt>
                <c:pt idx="4437">
                  <c:v>2.4649999999999999</c:v>
                </c:pt>
                <c:pt idx="4438">
                  <c:v>2.4655555555555555</c:v>
                </c:pt>
                <c:pt idx="4439">
                  <c:v>2.4661111111111111</c:v>
                </c:pt>
                <c:pt idx="4440">
                  <c:v>2.4666666666666668</c:v>
                </c:pt>
                <c:pt idx="4441">
                  <c:v>2.4672222222222242</c:v>
                </c:pt>
                <c:pt idx="4442">
                  <c:v>2.4677777777777887</c:v>
                </c:pt>
                <c:pt idx="4443">
                  <c:v>2.4683333333333342</c:v>
                </c:pt>
                <c:pt idx="4444">
                  <c:v>2.4688888888888867</c:v>
                </c:pt>
                <c:pt idx="4445">
                  <c:v>2.4694444444444437</c:v>
                </c:pt>
                <c:pt idx="4446">
                  <c:v>2.4699999999999998</c:v>
                </c:pt>
                <c:pt idx="4447">
                  <c:v>2.4705555555555554</c:v>
                </c:pt>
                <c:pt idx="4448">
                  <c:v>2.471111111111111</c:v>
                </c:pt>
                <c:pt idx="4449">
                  <c:v>2.4716666666666667</c:v>
                </c:pt>
                <c:pt idx="4450">
                  <c:v>2.4722222222222223</c:v>
                </c:pt>
                <c:pt idx="4451">
                  <c:v>2.4727777777777802</c:v>
                </c:pt>
                <c:pt idx="4452">
                  <c:v>2.4733333333333332</c:v>
                </c:pt>
                <c:pt idx="4453">
                  <c:v>2.4738888888888826</c:v>
                </c:pt>
                <c:pt idx="4454">
                  <c:v>2.4744444444444427</c:v>
                </c:pt>
                <c:pt idx="4455">
                  <c:v>2.4749999999999988</c:v>
                </c:pt>
                <c:pt idx="4456">
                  <c:v>2.4755555555555557</c:v>
                </c:pt>
                <c:pt idx="4457">
                  <c:v>2.4761111111111109</c:v>
                </c:pt>
                <c:pt idx="4458">
                  <c:v>2.4766666666666595</c:v>
                </c:pt>
                <c:pt idx="4459">
                  <c:v>2.4772222222222222</c:v>
                </c:pt>
                <c:pt idx="4460">
                  <c:v>2.4777777777777854</c:v>
                </c:pt>
                <c:pt idx="4461">
                  <c:v>2.4783333333333335</c:v>
                </c:pt>
                <c:pt idx="4462">
                  <c:v>2.478888888888882</c:v>
                </c:pt>
                <c:pt idx="4463">
                  <c:v>2.4794444444444377</c:v>
                </c:pt>
                <c:pt idx="4464">
                  <c:v>2.48</c:v>
                </c:pt>
                <c:pt idx="4465">
                  <c:v>2.4805555555555556</c:v>
                </c:pt>
                <c:pt idx="4466">
                  <c:v>2.4811111111111175</c:v>
                </c:pt>
                <c:pt idx="4467">
                  <c:v>2.4816666666666665</c:v>
                </c:pt>
                <c:pt idx="4468">
                  <c:v>2.4822222222222221</c:v>
                </c:pt>
                <c:pt idx="4469">
                  <c:v>2.4827777777777844</c:v>
                </c:pt>
                <c:pt idx="4470">
                  <c:v>2.4833333333333352</c:v>
                </c:pt>
                <c:pt idx="4471">
                  <c:v>2.4838888888888877</c:v>
                </c:pt>
                <c:pt idx="4472">
                  <c:v>2.4844444444444438</c:v>
                </c:pt>
                <c:pt idx="4473">
                  <c:v>2.4849999999999999</c:v>
                </c:pt>
                <c:pt idx="4474">
                  <c:v>2.4855555555555555</c:v>
                </c:pt>
                <c:pt idx="4475">
                  <c:v>2.4861111111111112</c:v>
                </c:pt>
                <c:pt idx="4476">
                  <c:v>2.4866666666666668</c:v>
                </c:pt>
                <c:pt idx="4477">
                  <c:v>2.4872222222222242</c:v>
                </c:pt>
                <c:pt idx="4478">
                  <c:v>2.4877777777777887</c:v>
                </c:pt>
                <c:pt idx="4479">
                  <c:v>2.4883333333333342</c:v>
                </c:pt>
                <c:pt idx="4480">
                  <c:v>2.4888888888888867</c:v>
                </c:pt>
                <c:pt idx="4481">
                  <c:v>2.4894444444444437</c:v>
                </c:pt>
                <c:pt idx="4482">
                  <c:v>2.4899999999999998</c:v>
                </c:pt>
                <c:pt idx="4483">
                  <c:v>2.4905555555555554</c:v>
                </c:pt>
                <c:pt idx="4484">
                  <c:v>2.4911111111111111</c:v>
                </c:pt>
                <c:pt idx="4485">
                  <c:v>2.4916666666666667</c:v>
                </c:pt>
                <c:pt idx="4486">
                  <c:v>2.4922222222222223</c:v>
                </c:pt>
                <c:pt idx="4487">
                  <c:v>2.4927777777777802</c:v>
                </c:pt>
                <c:pt idx="4488">
                  <c:v>2.4933333333333332</c:v>
                </c:pt>
                <c:pt idx="4489">
                  <c:v>2.4938888888888826</c:v>
                </c:pt>
                <c:pt idx="4490">
                  <c:v>2.4944444444444427</c:v>
                </c:pt>
                <c:pt idx="4491">
                  <c:v>2.4949999999999997</c:v>
                </c:pt>
                <c:pt idx="4492">
                  <c:v>2.4955555555555557</c:v>
                </c:pt>
                <c:pt idx="4493">
                  <c:v>2.4961111111111109</c:v>
                </c:pt>
                <c:pt idx="4494">
                  <c:v>2.4966666666666604</c:v>
                </c:pt>
                <c:pt idx="4495">
                  <c:v>2.4972222222222222</c:v>
                </c:pt>
                <c:pt idx="4496">
                  <c:v>2.4977777777777859</c:v>
                </c:pt>
                <c:pt idx="4497">
                  <c:v>2.4983333333333335</c:v>
                </c:pt>
                <c:pt idx="4498">
                  <c:v>2.4988888888888821</c:v>
                </c:pt>
                <c:pt idx="4499">
                  <c:v>2.4994444444444377</c:v>
                </c:pt>
                <c:pt idx="4500">
                  <c:v>2.5</c:v>
                </c:pt>
                <c:pt idx="4501">
                  <c:v>2.5005555555555556</c:v>
                </c:pt>
                <c:pt idx="4502">
                  <c:v>2.5011111111111175</c:v>
                </c:pt>
                <c:pt idx="4503">
                  <c:v>2.5016666666666665</c:v>
                </c:pt>
                <c:pt idx="4504">
                  <c:v>2.5022222222222221</c:v>
                </c:pt>
                <c:pt idx="4505">
                  <c:v>2.5027777777777853</c:v>
                </c:pt>
                <c:pt idx="4506">
                  <c:v>2.5033333333333352</c:v>
                </c:pt>
                <c:pt idx="4507">
                  <c:v>2.5038888888888877</c:v>
                </c:pt>
                <c:pt idx="4508">
                  <c:v>2.5044444444444443</c:v>
                </c:pt>
                <c:pt idx="4509">
                  <c:v>2.5049999999999999</c:v>
                </c:pt>
                <c:pt idx="4510">
                  <c:v>2.5055555555555555</c:v>
                </c:pt>
                <c:pt idx="4511">
                  <c:v>2.5061111111111112</c:v>
                </c:pt>
                <c:pt idx="4512">
                  <c:v>2.5066666666666668</c:v>
                </c:pt>
                <c:pt idx="4513">
                  <c:v>2.5072222222222242</c:v>
                </c:pt>
                <c:pt idx="4514">
                  <c:v>2.5077777777777897</c:v>
                </c:pt>
                <c:pt idx="4515">
                  <c:v>2.5083333333333342</c:v>
                </c:pt>
                <c:pt idx="4516">
                  <c:v>2.5088888888888867</c:v>
                </c:pt>
                <c:pt idx="4517">
                  <c:v>2.5094444444444437</c:v>
                </c:pt>
                <c:pt idx="4518">
                  <c:v>2.5099999999999998</c:v>
                </c:pt>
                <c:pt idx="4519">
                  <c:v>2.5105555555555554</c:v>
                </c:pt>
                <c:pt idx="4520">
                  <c:v>2.5111111111111111</c:v>
                </c:pt>
                <c:pt idx="4521">
                  <c:v>2.5116666666666667</c:v>
                </c:pt>
                <c:pt idx="4522">
                  <c:v>2.5122222222222224</c:v>
                </c:pt>
                <c:pt idx="4523">
                  <c:v>2.5127777777777802</c:v>
                </c:pt>
                <c:pt idx="4524">
                  <c:v>2.5133333333333332</c:v>
                </c:pt>
                <c:pt idx="4525">
                  <c:v>2.5138888888888826</c:v>
                </c:pt>
                <c:pt idx="4526">
                  <c:v>2.5144444444444427</c:v>
                </c:pt>
                <c:pt idx="4527">
                  <c:v>2.5149999999999997</c:v>
                </c:pt>
                <c:pt idx="4528">
                  <c:v>2.5155555555555558</c:v>
                </c:pt>
                <c:pt idx="4529">
                  <c:v>2.516111111111111</c:v>
                </c:pt>
                <c:pt idx="4530">
                  <c:v>2.5166666666666604</c:v>
                </c:pt>
                <c:pt idx="4531">
                  <c:v>2.5172222222222222</c:v>
                </c:pt>
                <c:pt idx="4532">
                  <c:v>2.5177777777777863</c:v>
                </c:pt>
                <c:pt idx="4533">
                  <c:v>2.5183333333333335</c:v>
                </c:pt>
                <c:pt idx="4534">
                  <c:v>2.5188888888888821</c:v>
                </c:pt>
                <c:pt idx="4535">
                  <c:v>2.5194444444444382</c:v>
                </c:pt>
                <c:pt idx="4536">
                  <c:v>2.52</c:v>
                </c:pt>
                <c:pt idx="4537">
                  <c:v>2.5205555555555592</c:v>
                </c:pt>
                <c:pt idx="4538">
                  <c:v>2.5211111111111175</c:v>
                </c:pt>
                <c:pt idx="4539">
                  <c:v>2.5216666666666665</c:v>
                </c:pt>
                <c:pt idx="4540">
                  <c:v>2.5222222222222221</c:v>
                </c:pt>
                <c:pt idx="4541">
                  <c:v>2.5227777777777853</c:v>
                </c:pt>
                <c:pt idx="4542">
                  <c:v>2.5233333333333352</c:v>
                </c:pt>
                <c:pt idx="4543">
                  <c:v>2.5238888888888877</c:v>
                </c:pt>
                <c:pt idx="4544">
                  <c:v>2.5244444444444443</c:v>
                </c:pt>
                <c:pt idx="4545">
                  <c:v>2.5249999999999999</c:v>
                </c:pt>
                <c:pt idx="4546">
                  <c:v>2.5255555555555556</c:v>
                </c:pt>
                <c:pt idx="4547">
                  <c:v>2.5261111111111112</c:v>
                </c:pt>
                <c:pt idx="4548">
                  <c:v>2.5266666666666668</c:v>
                </c:pt>
                <c:pt idx="4549">
                  <c:v>2.5272222222222251</c:v>
                </c:pt>
                <c:pt idx="4550">
                  <c:v>2.5277777777777897</c:v>
                </c:pt>
                <c:pt idx="4551">
                  <c:v>2.5283333333333342</c:v>
                </c:pt>
                <c:pt idx="4552">
                  <c:v>2.5288888888888867</c:v>
                </c:pt>
                <c:pt idx="4553">
                  <c:v>2.5294444444444437</c:v>
                </c:pt>
                <c:pt idx="4554">
                  <c:v>2.5299999999999998</c:v>
                </c:pt>
                <c:pt idx="4555">
                  <c:v>2.5305555555555554</c:v>
                </c:pt>
                <c:pt idx="4556">
                  <c:v>2.5311111111111111</c:v>
                </c:pt>
                <c:pt idx="4557">
                  <c:v>2.5316666666666667</c:v>
                </c:pt>
                <c:pt idx="4558">
                  <c:v>2.5322222222222224</c:v>
                </c:pt>
                <c:pt idx="4559">
                  <c:v>2.5327777777777802</c:v>
                </c:pt>
                <c:pt idx="4560">
                  <c:v>2.5333333333333332</c:v>
                </c:pt>
                <c:pt idx="4561">
                  <c:v>2.5338888888888826</c:v>
                </c:pt>
                <c:pt idx="4562">
                  <c:v>2.5344444444444427</c:v>
                </c:pt>
                <c:pt idx="4563">
                  <c:v>2.5349999999999997</c:v>
                </c:pt>
                <c:pt idx="4564">
                  <c:v>2.5355555555555553</c:v>
                </c:pt>
                <c:pt idx="4565">
                  <c:v>2.536111111111111</c:v>
                </c:pt>
                <c:pt idx="4566">
                  <c:v>2.5366666666666604</c:v>
                </c:pt>
                <c:pt idx="4567">
                  <c:v>2.5372222222222232</c:v>
                </c:pt>
                <c:pt idx="4568">
                  <c:v>2.5377777777777863</c:v>
                </c:pt>
                <c:pt idx="4569">
                  <c:v>2.5383333333333336</c:v>
                </c:pt>
                <c:pt idx="4570">
                  <c:v>2.5388888888888821</c:v>
                </c:pt>
                <c:pt idx="4571">
                  <c:v>2.5394444444444382</c:v>
                </c:pt>
                <c:pt idx="4572">
                  <c:v>2.54</c:v>
                </c:pt>
                <c:pt idx="4573">
                  <c:v>2.5405555555555592</c:v>
                </c:pt>
                <c:pt idx="4574">
                  <c:v>2.541111111111118</c:v>
                </c:pt>
                <c:pt idx="4575">
                  <c:v>2.5416666666666665</c:v>
                </c:pt>
                <c:pt idx="4576">
                  <c:v>2.5422222222222222</c:v>
                </c:pt>
                <c:pt idx="4577">
                  <c:v>2.5427777777777854</c:v>
                </c:pt>
                <c:pt idx="4578">
                  <c:v>2.5433333333333352</c:v>
                </c:pt>
                <c:pt idx="4579">
                  <c:v>2.5438888888888878</c:v>
                </c:pt>
                <c:pt idx="4580">
                  <c:v>2.5444444444444443</c:v>
                </c:pt>
                <c:pt idx="4581">
                  <c:v>2.5449999999999999</c:v>
                </c:pt>
                <c:pt idx="4582">
                  <c:v>2.5455555555555556</c:v>
                </c:pt>
                <c:pt idx="4583">
                  <c:v>2.5461111111111112</c:v>
                </c:pt>
                <c:pt idx="4584">
                  <c:v>2.5466666666666669</c:v>
                </c:pt>
                <c:pt idx="4585">
                  <c:v>2.5472222222222252</c:v>
                </c:pt>
                <c:pt idx="4586">
                  <c:v>2.5477777777777897</c:v>
                </c:pt>
                <c:pt idx="4587">
                  <c:v>2.5483333333333342</c:v>
                </c:pt>
                <c:pt idx="4588">
                  <c:v>2.5488888888888868</c:v>
                </c:pt>
                <c:pt idx="4589">
                  <c:v>2.5494444444444437</c:v>
                </c:pt>
                <c:pt idx="4590">
                  <c:v>2.5499999999999998</c:v>
                </c:pt>
                <c:pt idx="4591">
                  <c:v>2.5505555555555555</c:v>
                </c:pt>
                <c:pt idx="4592">
                  <c:v>2.5511111111111111</c:v>
                </c:pt>
                <c:pt idx="4593">
                  <c:v>2.5516666666666667</c:v>
                </c:pt>
                <c:pt idx="4594">
                  <c:v>2.5522222222222224</c:v>
                </c:pt>
                <c:pt idx="4595">
                  <c:v>2.5527777777777811</c:v>
                </c:pt>
                <c:pt idx="4596">
                  <c:v>2.5533333333333332</c:v>
                </c:pt>
                <c:pt idx="4597">
                  <c:v>2.5538888888888867</c:v>
                </c:pt>
                <c:pt idx="4598">
                  <c:v>2.5544444444444427</c:v>
                </c:pt>
                <c:pt idx="4599">
                  <c:v>2.5549999999999997</c:v>
                </c:pt>
                <c:pt idx="4600">
                  <c:v>2.5555555555555554</c:v>
                </c:pt>
                <c:pt idx="4601">
                  <c:v>2.556111111111111</c:v>
                </c:pt>
                <c:pt idx="4602">
                  <c:v>2.5566666666666604</c:v>
                </c:pt>
                <c:pt idx="4603">
                  <c:v>2.5572222222222232</c:v>
                </c:pt>
                <c:pt idx="4604">
                  <c:v>2.5577777777777864</c:v>
                </c:pt>
                <c:pt idx="4605">
                  <c:v>2.5583333333333331</c:v>
                </c:pt>
                <c:pt idx="4606">
                  <c:v>2.5588888888888821</c:v>
                </c:pt>
                <c:pt idx="4607">
                  <c:v>2.5594444444444382</c:v>
                </c:pt>
                <c:pt idx="4608">
                  <c:v>2.56</c:v>
                </c:pt>
                <c:pt idx="4609">
                  <c:v>2.5605555555555592</c:v>
                </c:pt>
                <c:pt idx="4610">
                  <c:v>2.561111111111118</c:v>
                </c:pt>
                <c:pt idx="4611">
                  <c:v>2.5616666666666665</c:v>
                </c:pt>
                <c:pt idx="4612">
                  <c:v>2.5622222222222222</c:v>
                </c:pt>
                <c:pt idx="4613">
                  <c:v>2.5627777777777854</c:v>
                </c:pt>
                <c:pt idx="4614">
                  <c:v>2.5633333333333352</c:v>
                </c:pt>
                <c:pt idx="4615">
                  <c:v>2.5638888888888887</c:v>
                </c:pt>
                <c:pt idx="4616">
                  <c:v>2.5644444444444443</c:v>
                </c:pt>
                <c:pt idx="4617">
                  <c:v>2.5649999999999999</c:v>
                </c:pt>
                <c:pt idx="4618">
                  <c:v>2.5655555555555556</c:v>
                </c:pt>
                <c:pt idx="4619">
                  <c:v>2.5661111111111112</c:v>
                </c:pt>
                <c:pt idx="4620">
                  <c:v>2.5666666666666669</c:v>
                </c:pt>
                <c:pt idx="4621">
                  <c:v>2.5672222222222252</c:v>
                </c:pt>
                <c:pt idx="4622">
                  <c:v>2.5677777777777906</c:v>
                </c:pt>
                <c:pt idx="4623">
                  <c:v>2.5683333333333342</c:v>
                </c:pt>
                <c:pt idx="4624">
                  <c:v>2.5688888888888877</c:v>
                </c:pt>
                <c:pt idx="4625">
                  <c:v>2.5694444444444438</c:v>
                </c:pt>
                <c:pt idx="4626">
                  <c:v>2.57</c:v>
                </c:pt>
                <c:pt idx="4627">
                  <c:v>2.5705555555555555</c:v>
                </c:pt>
                <c:pt idx="4628">
                  <c:v>2.5711111111111111</c:v>
                </c:pt>
                <c:pt idx="4629">
                  <c:v>2.5716666666666668</c:v>
                </c:pt>
                <c:pt idx="4630">
                  <c:v>2.5722222222222224</c:v>
                </c:pt>
                <c:pt idx="4631">
                  <c:v>2.5727777777777812</c:v>
                </c:pt>
                <c:pt idx="4632">
                  <c:v>2.5733333333333341</c:v>
                </c:pt>
                <c:pt idx="4633">
                  <c:v>2.5738888888888867</c:v>
                </c:pt>
                <c:pt idx="4634">
                  <c:v>2.5744444444444428</c:v>
                </c:pt>
                <c:pt idx="4635">
                  <c:v>2.5749999999999997</c:v>
                </c:pt>
                <c:pt idx="4636">
                  <c:v>2.5755555555555554</c:v>
                </c:pt>
                <c:pt idx="4637">
                  <c:v>2.576111111111111</c:v>
                </c:pt>
                <c:pt idx="4638">
                  <c:v>2.5766666666666667</c:v>
                </c:pt>
                <c:pt idx="4639">
                  <c:v>2.5772222222222232</c:v>
                </c:pt>
                <c:pt idx="4640">
                  <c:v>2.5777777777777864</c:v>
                </c:pt>
                <c:pt idx="4641">
                  <c:v>2.5783333333333331</c:v>
                </c:pt>
                <c:pt idx="4642">
                  <c:v>2.5788888888888821</c:v>
                </c:pt>
                <c:pt idx="4643">
                  <c:v>2.5794444444444427</c:v>
                </c:pt>
                <c:pt idx="4644">
                  <c:v>2.58</c:v>
                </c:pt>
                <c:pt idx="4645">
                  <c:v>2.5805555555555602</c:v>
                </c:pt>
                <c:pt idx="4646">
                  <c:v>2.581111111111118</c:v>
                </c:pt>
                <c:pt idx="4647">
                  <c:v>2.5816666666666666</c:v>
                </c:pt>
                <c:pt idx="4648">
                  <c:v>2.5822222222222222</c:v>
                </c:pt>
                <c:pt idx="4649">
                  <c:v>2.5827777777777854</c:v>
                </c:pt>
                <c:pt idx="4650">
                  <c:v>2.5833333333333397</c:v>
                </c:pt>
                <c:pt idx="4651">
                  <c:v>2.5838888888888887</c:v>
                </c:pt>
                <c:pt idx="4652">
                  <c:v>2.5844444444444443</c:v>
                </c:pt>
                <c:pt idx="4653">
                  <c:v>2.585</c:v>
                </c:pt>
                <c:pt idx="4654">
                  <c:v>2.5855555555555556</c:v>
                </c:pt>
                <c:pt idx="4655">
                  <c:v>2.5861111111111112</c:v>
                </c:pt>
                <c:pt idx="4656">
                  <c:v>2.5866666666666664</c:v>
                </c:pt>
                <c:pt idx="4657">
                  <c:v>2.5872222222222252</c:v>
                </c:pt>
                <c:pt idx="4658">
                  <c:v>2.5877777777777906</c:v>
                </c:pt>
                <c:pt idx="4659">
                  <c:v>2.5883333333333352</c:v>
                </c:pt>
                <c:pt idx="4660">
                  <c:v>2.5888888888888877</c:v>
                </c:pt>
                <c:pt idx="4661">
                  <c:v>2.5894444444444447</c:v>
                </c:pt>
                <c:pt idx="4662">
                  <c:v>2.59</c:v>
                </c:pt>
                <c:pt idx="4663">
                  <c:v>2.5905555555555555</c:v>
                </c:pt>
                <c:pt idx="4664">
                  <c:v>2.5911111111111111</c:v>
                </c:pt>
                <c:pt idx="4665">
                  <c:v>2.5916666666666668</c:v>
                </c:pt>
                <c:pt idx="4666">
                  <c:v>2.5922222222222224</c:v>
                </c:pt>
                <c:pt idx="4667">
                  <c:v>2.5927777777777812</c:v>
                </c:pt>
                <c:pt idx="4668">
                  <c:v>2.5933333333333342</c:v>
                </c:pt>
                <c:pt idx="4669">
                  <c:v>2.5938888888888867</c:v>
                </c:pt>
                <c:pt idx="4670">
                  <c:v>2.5944444444444437</c:v>
                </c:pt>
                <c:pt idx="4671">
                  <c:v>2.5949999999999998</c:v>
                </c:pt>
                <c:pt idx="4672">
                  <c:v>2.5955555555555554</c:v>
                </c:pt>
                <c:pt idx="4673">
                  <c:v>2.596111111111111</c:v>
                </c:pt>
                <c:pt idx="4674">
                  <c:v>2.5966666666666667</c:v>
                </c:pt>
                <c:pt idx="4675">
                  <c:v>2.5972222222222232</c:v>
                </c:pt>
                <c:pt idx="4676">
                  <c:v>2.5977777777777877</c:v>
                </c:pt>
                <c:pt idx="4677">
                  <c:v>2.5983333333333332</c:v>
                </c:pt>
                <c:pt idx="4678">
                  <c:v>2.5988888888888826</c:v>
                </c:pt>
                <c:pt idx="4679">
                  <c:v>2.5994444444444427</c:v>
                </c:pt>
                <c:pt idx="4680">
                  <c:v>2.6</c:v>
                </c:pt>
                <c:pt idx="4681">
                  <c:v>2.6005555555555602</c:v>
                </c:pt>
                <c:pt idx="4682">
                  <c:v>2.601111111111118</c:v>
                </c:pt>
                <c:pt idx="4683">
                  <c:v>2.6016666666666666</c:v>
                </c:pt>
                <c:pt idx="4684">
                  <c:v>2.6022222222222222</c:v>
                </c:pt>
                <c:pt idx="4685">
                  <c:v>2.6027777777777854</c:v>
                </c:pt>
                <c:pt idx="4686">
                  <c:v>2.6033333333333397</c:v>
                </c:pt>
                <c:pt idx="4687">
                  <c:v>2.6038888888888887</c:v>
                </c:pt>
                <c:pt idx="4688">
                  <c:v>2.6044444444444443</c:v>
                </c:pt>
                <c:pt idx="4689">
                  <c:v>2.605</c:v>
                </c:pt>
                <c:pt idx="4690">
                  <c:v>2.6055555555555556</c:v>
                </c:pt>
                <c:pt idx="4691">
                  <c:v>2.6061111111111175</c:v>
                </c:pt>
                <c:pt idx="4692">
                  <c:v>2.6066666666666665</c:v>
                </c:pt>
                <c:pt idx="4693">
                  <c:v>2.6072222222222252</c:v>
                </c:pt>
                <c:pt idx="4694">
                  <c:v>2.6077777777777906</c:v>
                </c:pt>
                <c:pt idx="4695">
                  <c:v>2.6083333333333352</c:v>
                </c:pt>
                <c:pt idx="4696">
                  <c:v>2.6088888888888877</c:v>
                </c:pt>
                <c:pt idx="4697">
                  <c:v>2.6094444444444438</c:v>
                </c:pt>
                <c:pt idx="4698">
                  <c:v>2.61</c:v>
                </c:pt>
                <c:pt idx="4699">
                  <c:v>2.6105555555555555</c:v>
                </c:pt>
                <c:pt idx="4700">
                  <c:v>2.6111111111111112</c:v>
                </c:pt>
                <c:pt idx="4701">
                  <c:v>2.6116666666666668</c:v>
                </c:pt>
                <c:pt idx="4702">
                  <c:v>2.612222222222222</c:v>
                </c:pt>
                <c:pt idx="4703">
                  <c:v>2.6127777777777812</c:v>
                </c:pt>
                <c:pt idx="4704">
                  <c:v>2.6133333333333342</c:v>
                </c:pt>
                <c:pt idx="4705">
                  <c:v>2.6138888888888867</c:v>
                </c:pt>
                <c:pt idx="4706">
                  <c:v>2.6144444444444437</c:v>
                </c:pt>
                <c:pt idx="4707">
                  <c:v>2.6149999999999998</c:v>
                </c:pt>
                <c:pt idx="4708">
                  <c:v>2.6155555555555554</c:v>
                </c:pt>
                <c:pt idx="4709">
                  <c:v>2.6161111111111111</c:v>
                </c:pt>
                <c:pt idx="4710">
                  <c:v>2.6166666666666667</c:v>
                </c:pt>
                <c:pt idx="4711">
                  <c:v>2.6172222222222232</c:v>
                </c:pt>
                <c:pt idx="4712">
                  <c:v>2.6177777777777878</c:v>
                </c:pt>
                <c:pt idx="4713">
                  <c:v>2.6183333333333332</c:v>
                </c:pt>
                <c:pt idx="4714">
                  <c:v>2.6188888888888826</c:v>
                </c:pt>
                <c:pt idx="4715">
                  <c:v>2.6194444444444427</c:v>
                </c:pt>
                <c:pt idx="4716">
                  <c:v>2.62</c:v>
                </c:pt>
                <c:pt idx="4717">
                  <c:v>2.6205555555555602</c:v>
                </c:pt>
                <c:pt idx="4718">
                  <c:v>2.6211111111111181</c:v>
                </c:pt>
                <c:pt idx="4719">
                  <c:v>2.6216666666666666</c:v>
                </c:pt>
                <c:pt idx="4720">
                  <c:v>2.6222222222222222</c:v>
                </c:pt>
                <c:pt idx="4721">
                  <c:v>2.6227777777777859</c:v>
                </c:pt>
                <c:pt idx="4722">
                  <c:v>2.6233333333333397</c:v>
                </c:pt>
                <c:pt idx="4723">
                  <c:v>2.6238888888888887</c:v>
                </c:pt>
                <c:pt idx="4724">
                  <c:v>2.6244444444444444</c:v>
                </c:pt>
                <c:pt idx="4725">
                  <c:v>2.625</c:v>
                </c:pt>
                <c:pt idx="4726">
                  <c:v>2.6255555555555556</c:v>
                </c:pt>
                <c:pt idx="4727">
                  <c:v>2.6261111111111175</c:v>
                </c:pt>
                <c:pt idx="4728">
                  <c:v>2.6266666666666665</c:v>
                </c:pt>
                <c:pt idx="4729">
                  <c:v>2.6272222222222252</c:v>
                </c:pt>
                <c:pt idx="4730">
                  <c:v>2.6277777777777911</c:v>
                </c:pt>
                <c:pt idx="4731">
                  <c:v>2.6283333333333352</c:v>
                </c:pt>
                <c:pt idx="4732">
                  <c:v>2.6288888888888877</c:v>
                </c:pt>
                <c:pt idx="4733">
                  <c:v>2.6294444444444443</c:v>
                </c:pt>
                <c:pt idx="4734">
                  <c:v>2.63</c:v>
                </c:pt>
                <c:pt idx="4735">
                  <c:v>2.6305555555555555</c:v>
                </c:pt>
                <c:pt idx="4736">
                  <c:v>2.6311111111111112</c:v>
                </c:pt>
                <c:pt idx="4737">
                  <c:v>2.6316666666666668</c:v>
                </c:pt>
                <c:pt idx="4738">
                  <c:v>2.632222222222222</c:v>
                </c:pt>
                <c:pt idx="4739">
                  <c:v>2.6327777777777812</c:v>
                </c:pt>
                <c:pt idx="4740">
                  <c:v>2.6333333333333342</c:v>
                </c:pt>
                <c:pt idx="4741">
                  <c:v>2.6338888888888867</c:v>
                </c:pt>
                <c:pt idx="4742">
                  <c:v>2.6344444444444437</c:v>
                </c:pt>
                <c:pt idx="4743">
                  <c:v>2.6349999999999998</c:v>
                </c:pt>
                <c:pt idx="4744">
                  <c:v>2.6355555555555554</c:v>
                </c:pt>
                <c:pt idx="4745">
                  <c:v>2.6361111111111111</c:v>
                </c:pt>
                <c:pt idx="4746">
                  <c:v>2.6366666666666667</c:v>
                </c:pt>
                <c:pt idx="4747">
                  <c:v>2.6372222222222232</c:v>
                </c:pt>
                <c:pt idx="4748">
                  <c:v>2.6377777777777895</c:v>
                </c:pt>
                <c:pt idx="4749">
                  <c:v>2.6383333333333332</c:v>
                </c:pt>
                <c:pt idx="4750">
                  <c:v>2.6388888888888826</c:v>
                </c:pt>
                <c:pt idx="4751">
                  <c:v>2.6394444444444427</c:v>
                </c:pt>
                <c:pt idx="4752">
                  <c:v>2.64</c:v>
                </c:pt>
                <c:pt idx="4753">
                  <c:v>2.6405555555555602</c:v>
                </c:pt>
                <c:pt idx="4754">
                  <c:v>2.6411111111111181</c:v>
                </c:pt>
                <c:pt idx="4755">
                  <c:v>2.6416666666666666</c:v>
                </c:pt>
                <c:pt idx="4756">
                  <c:v>2.6422222222222222</c:v>
                </c:pt>
                <c:pt idx="4757">
                  <c:v>2.6427777777777863</c:v>
                </c:pt>
                <c:pt idx="4758">
                  <c:v>2.6433333333333398</c:v>
                </c:pt>
                <c:pt idx="4759">
                  <c:v>2.6438888888888887</c:v>
                </c:pt>
                <c:pt idx="4760">
                  <c:v>2.6444444444444444</c:v>
                </c:pt>
                <c:pt idx="4761">
                  <c:v>2.645</c:v>
                </c:pt>
                <c:pt idx="4762">
                  <c:v>2.6455555555555592</c:v>
                </c:pt>
                <c:pt idx="4763">
                  <c:v>2.6461111111111175</c:v>
                </c:pt>
                <c:pt idx="4764">
                  <c:v>2.6466666666666665</c:v>
                </c:pt>
                <c:pt idx="4765">
                  <c:v>2.6472222222222284</c:v>
                </c:pt>
                <c:pt idx="4766">
                  <c:v>2.647777777777792</c:v>
                </c:pt>
                <c:pt idx="4767">
                  <c:v>2.6483333333333352</c:v>
                </c:pt>
                <c:pt idx="4768">
                  <c:v>2.6488888888888877</c:v>
                </c:pt>
                <c:pt idx="4769">
                  <c:v>2.6494444444444443</c:v>
                </c:pt>
                <c:pt idx="4770">
                  <c:v>2.65</c:v>
                </c:pt>
                <c:pt idx="4771">
                  <c:v>2.6505555555555556</c:v>
                </c:pt>
                <c:pt idx="4772">
                  <c:v>2.6511111111111112</c:v>
                </c:pt>
                <c:pt idx="4773">
                  <c:v>2.6516666666666668</c:v>
                </c:pt>
                <c:pt idx="4774">
                  <c:v>2.652222222222222</c:v>
                </c:pt>
                <c:pt idx="4775">
                  <c:v>2.6527777777777812</c:v>
                </c:pt>
                <c:pt idx="4776">
                  <c:v>2.6533333333333342</c:v>
                </c:pt>
                <c:pt idx="4777">
                  <c:v>2.6538888888888867</c:v>
                </c:pt>
                <c:pt idx="4778">
                  <c:v>2.6544444444444437</c:v>
                </c:pt>
                <c:pt idx="4779">
                  <c:v>2.6549999999999998</c:v>
                </c:pt>
                <c:pt idx="4780">
                  <c:v>2.6555555555555554</c:v>
                </c:pt>
                <c:pt idx="4781">
                  <c:v>2.6561111111111111</c:v>
                </c:pt>
                <c:pt idx="4782">
                  <c:v>2.6566666666666667</c:v>
                </c:pt>
                <c:pt idx="4783">
                  <c:v>2.6572222222222242</c:v>
                </c:pt>
                <c:pt idx="4784">
                  <c:v>2.6577777777777887</c:v>
                </c:pt>
                <c:pt idx="4785">
                  <c:v>2.6583333333333332</c:v>
                </c:pt>
                <c:pt idx="4786">
                  <c:v>2.6588888888888826</c:v>
                </c:pt>
                <c:pt idx="4787">
                  <c:v>2.6594444444444427</c:v>
                </c:pt>
                <c:pt idx="4788">
                  <c:v>2.66</c:v>
                </c:pt>
                <c:pt idx="4789">
                  <c:v>2.6605555555555602</c:v>
                </c:pt>
                <c:pt idx="4790">
                  <c:v>2.6611111111111181</c:v>
                </c:pt>
                <c:pt idx="4791">
                  <c:v>2.6616666666666666</c:v>
                </c:pt>
                <c:pt idx="4792">
                  <c:v>2.6622222222222232</c:v>
                </c:pt>
                <c:pt idx="4793">
                  <c:v>2.6627777777777863</c:v>
                </c:pt>
                <c:pt idx="4794">
                  <c:v>2.6633333333333402</c:v>
                </c:pt>
                <c:pt idx="4795">
                  <c:v>2.6638888888888888</c:v>
                </c:pt>
                <c:pt idx="4796">
                  <c:v>2.6644444444444444</c:v>
                </c:pt>
                <c:pt idx="4797">
                  <c:v>2.665</c:v>
                </c:pt>
                <c:pt idx="4798">
                  <c:v>2.6655555555555592</c:v>
                </c:pt>
                <c:pt idx="4799">
                  <c:v>2.666111111111118</c:v>
                </c:pt>
                <c:pt idx="4800">
                  <c:v>2.6666666666666665</c:v>
                </c:pt>
                <c:pt idx="4801">
                  <c:v>2.6672222222222284</c:v>
                </c:pt>
                <c:pt idx="4802">
                  <c:v>2.667777777777792</c:v>
                </c:pt>
                <c:pt idx="4803">
                  <c:v>2.6683333333333352</c:v>
                </c:pt>
                <c:pt idx="4804">
                  <c:v>2.6688888888888878</c:v>
                </c:pt>
                <c:pt idx="4805">
                  <c:v>2.6694444444444443</c:v>
                </c:pt>
                <c:pt idx="4806">
                  <c:v>2.67</c:v>
                </c:pt>
                <c:pt idx="4807">
                  <c:v>2.6705555555555556</c:v>
                </c:pt>
                <c:pt idx="4808">
                  <c:v>2.6711111111111112</c:v>
                </c:pt>
                <c:pt idx="4809">
                  <c:v>2.6716666666666669</c:v>
                </c:pt>
                <c:pt idx="4810">
                  <c:v>2.6722222222222221</c:v>
                </c:pt>
                <c:pt idx="4811">
                  <c:v>2.6727777777777812</c:v>
                </c:pt>
                <c:pt idx="4812">
                  <c:v>2.6733333333333342</c:v>
                </c:pt>
                <c:pt idx="4813">
                  <c:v>2.6738888888888868</c:v>
                </c:pt>
                <c:pt idx="4814">
                  <c:v>2.6744444444444437</c:v>
                </c:pt>
                <c:pt idx="4815">
                  <c:v>2.6749999999999998</c:v>
                </c:pt>
                <c:pt idx="4816">
                  <c:v>2.6755555555555555</c:v>
                </c:pt>
                <c:pt idx="4817">
                  <c:v>2.6761111111111111</c:v>
                </c:pt>
                <c:pt idx="4818">
                  <c:v>2.6766666666666667</c:v>
                </c:pt>
                <c:pt idx="4819">
                  <c:v>2.6772222222222242</c:v>
                </c:pt>
                <c:pt idx="4820">
                  <c:v>2.6777777777777887</c:v>
                </c:pt>
                <c:pt idx="4821">
                  <c:v>2.6783333333333332</c:v>
                </c:pt>
                <c:pt idx="4822">
                  <c:v>2.6788888888888867</c:v>
                </c:pt>
                <c:pt idx="4823">
                  <c:v>2.6794444444444427</c:v>
                </c:pt>
                <c:pt idx="4824">
                  <c:v>2.68</c:v>
                </c:pt>
                <c:pt idx="4825">
                  <c:v>2.6805555555555602</c:v>
                </c:pt>
                <c:pt idx="4826">
                  <c:v>2.681111111111119</c:v>
                </c:pt>
                <c:pt idx="4827">
                  <c:v>2.6816666666666666</c:v>
                </c:pt>
                <c:pt idx="4828">
                  <c:v>2.6822222222222232</c:v>
                </c:pt>
                <c:pt idx="4829">
                  <c:v>2.6827777777777864</c:v>
                </c:pt>
                <c:pt idx="4830">
                  <c:v>2.6833333333333398</c:v>
                </c:pt>
                <c:pt idx="4831">
                  <c:v>2.6838888888888888</c:v>
                </c:pt>
                <c:pt idx="4832">
                  <c:v>2.6844444444444444</c:v>
                </c:pt>
                <c:pt idx="4833">
                  <c:v>2.6850000000000001</c:v>
                </c:pt>
                <c:pt idx="4834">
                  <c:v>2.6855555555555592</c:v>
                </c:pt>
                <c:pt idx="4835">
                  <c:v>2.686111111111118</c:v>
                </c:pt>
                <c:pt idx="4836">
                  <c:v>2.6866666666666665</c:v>
                </c:pt>
                <c:pt idx="4837">
                  <c:v>2.6872222222222284</c:v>
                </c:pt>
                <c:pt idx="4838">
                  <c:v>2.687777777777792</c:v>
                </c:pt>
                <c:pt idx="4839">
                  <c:v>2.6883333333333352</c:v>
                </c:pt>
                <c:pt idx="4840">
                  <c:v>2.6888888888888887</c:v>
                </c:pt>
                <c:pt idx="4841">
                  <c:v>2.6894444444444443</c:v>
                </c:pt>
                <c:pt idx="4842">
                  <c:v>2.69</c:v>
                </c:pt>
                <c:pt idx="4843">
                  <c:v>2.6905555555555556</c:v>
                </c:pt>
                <c:pt idx="4844">
                  <c:v>2.6911111111111112</c:v>
                </c:pt>
                <c:pt idx="4845">
                  <c:v>2.6916666666666669</c:v>
                </c:pt>
                <c:pt idx="4846">
                  <c:v>2.6922222222222221</c:v>
                </c:pt>
                <c:pt idx="4847">
                  <c:v>2.6927777777777844</c:v>
                </c:pt>
                <c:pt idx="4848">
                  <c:v>2.6933333333333342</c:v>
                </c:pt>
                <c:pt idx="4849">
                  <c:v>2.6938888888888877</c:v>
                </c:pt>
                <c:pt idx="4850">
                  <c:v>2.6944444444444438</c:v>
                </c:pt>
                <c:pt idx="4851">
                  <c:v>2.6949999999999998</c:v>
                </c:pt>
                <c:pt idx="4852">
                  <c:v>2.6955555555555555</c:v>
                </c:pt>
                <c:pt idx="4853">
                  <c:v>2.6961111111111111</c:v>
                </c:pt>
                <c:pt idx="4854">
                  <c:v>2.6966666666666668</c:v>
                </c:pt>
                <c:pt idx="4855">
                  <c:v>2.6972222222222242</c:v>
                </c:pt>
                <c:pt idx="4856">
                  <c:v>2.6977777777777887</c:v>
                </c:pt>
                <c:pt idx="4857">
                  <c:v>2.6983333333333341</c:v>
                </c:pt>
                <c:pt idx="4858">
                  <c:v>2.6988888888888867</c:v>
                </c:pt>
                <c:pt idx="4859">
                  <c:v>2.6994444444444428</c:v>
                </c:pt>
                <c:pt idx="4860">
                  <c:v>2.7</c:v>
                </c:pt>
                <c:pt idx="4861">
                  <c:v>2.7005555555555611</c:v>
                </c:pt>
                <c:pt idx="4862">
                  <c:v>2.701111111111119</c:v>
                </c:pt>
                <c:pt idx="4863">
                  <c:v>2.7016666666666671</c:v>
                </c:pt>
                <c:pt idx="4864">
                  <c:v>2.7022222222222232</c:v>
                </c:pt>
                <c:pt idx="4865">
                  <c:v>2.7027777777777864</c:v>
                </c:pt>
                <c:pt idx="4866">
                  <c:v>2.7033333333333398</c:v>
                </c:pt>
                <c:pt idx="4867">
                  <c:v>2.7038888888888888</c:v>
                </c:pt>
                <c:pt idx="4868">
                  <c:v>2.7044444444444444</c:v>
                </c:pt>
                <c:pt idx="4869">
                  <c:v>2.7050000000000001</c:v>
                </c:pt>
                <c:pt idx="4870">
                  <c:v>2.7055555555555602</c:v>
                </c:pt>
                <c:pt idx="4871">
                  <c:v>2.706111111111118</c:v>
                </c:pt>
                <c:pt idx="4872">
                  <c:v>2.7066666666666666</c:v>
                </c:pt>
                <c:pt idx="4873">
                  <c:v>2.7072222222222284</c:v>
                </c:pt>
                <c:pt idx="4874">
                  <c:v>2.707777777777792</c:v>
                </c:pt>
                <c:pt idx="4875">
                  <c:v>2.7083333333333397</c:v>
                </c:pt>
                <c:pt idx="4876">
                  <c:v>2.7088888888888887</c:v>
                </c:pt>
                <c:pt idx="4877">
                  <c:v>2.7094444444444443</c:v>
                </c:pt>
                <c:pt idx="4878">
                  <c:v>2.71</c:v>
                </c:pt>
                <c:pt idx="4879">
                  <c:v>2.7105555555555556</c:v>
                </c:pt>
                <c:pt idx="4880">
                  <c:v>2.7111111111111112</c:v>
                </c:pt>
                <c:pt idx="4881">
                  <c:v>2.7116666666666664</c:v>
                </c:pt>
                <c:pt idx="4882">
                  <c:v>2.7122222222222221</c:v>
                </c:pt>
                <c:pt idx="4883">
                  <c:v>2.7127777777777844</c:v>
                </c:pt>
                <c:pt idx="4884">
                  <c:v>2.7133333333333352</c:v>
                </c:pt>
                <c:pt idx="4885">
                  <c:v>2.7138888888888877</c:v>
                </c:pt>
                <c:pt idx="4886">
                  <c:v>2.7144444444444447</c:v>
                </c:pt>
                <c:pt idx="4887">
                  <c:v>2.7149999999999999</c:v>
                </c:pt>
                <c:pt idx="4888">
                  <c:v>2.7155555555555555</c:v>
                </c:pt>
                <c:pt idx="4889">
                  <c:v>2.7161111111111111</c:v>
                </c:pt>
                <c:pt idx="4890">
                  <c:v>2.7166666666666668</c:v>
                </c:pt>
                <c:pt idx="4891">
                  <c:v>2.7172222222222242</c:v>
                </c:pt>
                <c:pt idx="4892">
                  <c:v>2.7177777777777887</c:v>
                </c:pt>
                <c:pt idx="4893">
                  <c:v>2.7183333333333342</c:v>
                </c:pt>
                <c:pt idx="4894">
                  <c:v>2.7188888888888867</c:v>
                </c:pt>
                <c:pt idx="4895">
                  <c:v>2.7194444444444437</c:v>
                </c:pt>
                <c:pt idx="4896">
                  <c:v>2.72</c:v>
                </c:pt>
                <c:pt idx="4897">
                  <c:v>2.7205555555555612</c:v>
                </c:pt>
                <c:pt idx="4898">
                  <c:v>2.721111111111119</c:v>
                </c:pt>
                <c:pt idx="4899">
                  <c:v>2.7216666666666671</c:v>
                </c:pt>
                <c:pt idx="4900">
                  <c:v>2.7222222222222232</c:v>
                </c:pt>
                <c:pt idx="4901">
                  <c:v>2.7227777777777877</c:v>
                </c:pt>
                <c:pt idx="4902">
                  <c:v>2.7233333333333398</c:v>
                </c:pt>
                <c:pt idx="4903">
                  <c:v>2.7238888888888888</c:v>
                </c:pt>
                <c:pt idx="4904">
                  <c:v>2.7244444444444444</c:v>
                </c:pt>
                <c:pt idx="4905">
                  <c:v>2.7250000000000001</c:v>
                </c:pt>
                <c:pt idx="4906">
                  <c:v>2.7255555555555602</c:v>
                </c:pt>
                <c:pt idx="4907">
                  <c:v>2.726111111111118</c:v>
                </c:pt>
                <c:pt idx="4908">
                  <c:v>2.7266666666666666</c:v>
                </c:pt>
                <c:pt idx="4909">
                  <c:v>2.7272222222222293</c:v>
                </c:pt>
                <c:pt idx="4910">
                  <c:v>2.7277777777777921</c:v>
                </c:pt>
                <c:pt idx="4911">
                  <c:v>2.7283333333333397</c:v>
                </c:pt>
                <c:pt idx="4912">
                  <c:v>2.7288888888888887</c:v>
                </c:pt>
                <c:pt idx="4913">
                  <c:v>2.7294444444444443</c:v>
                </c:pt>
                <c:pt idx="4914">
                  <c:v>2.73</c:v>
                </c:pt>
                <c:pt idx="4915">
                  <c:v>2.7305555555555556</c:v>
                </c:pt>
                <c:pt idx="4916">
                  <c:v>2.7311111111111175</c:v>
                </c:pt>
                <c:pt idx="4917">
                  <c:v>2.7316666666666665</c:v>
                </c:pt>
                <c:pt idx="4918">
                  <c:v>2.7322222222222221</c:v>
                </c:pt>
                <c:pt idx="4919">
                  <c:v>2.7327777777777844</c:v>
                </c:pt>
                <c:pt idx="4920">
                  <c:v>2.7333333333333352</c:v>
                </c:pt>
                <c:pt idx="4921">
                  <c:v>2.7338888888888877</c:v>
                </c:pt>
                <c:pt idx="4922">
                  <c:v>2.7344444444444438</c:v>
                </c:pt>
                <c:pt idx="4923">
                  <c:v>2.7349999999999999</c:v>
                </c:pt>
                <c:pt idx="4924">
                  <c:v>2.7355555555555555</c:v>
                </c:pt>
                <c:pt idx="4925">
                  <c:v>2.7361111111111112</c:v>
                </c:pt>
                <c:pt idx="4926">
                  <c:v>2.7366666666666668</c:v>
                </c:pt>
                <c:pt idx="4927">
                  <c:v>2.7372222222222242</c:v>
                </c:pt>
                <c:pt idx="4928">
                  <c:v>2.7377777777777887</c:v>
                </c:pt>
                <c:pt idx="4929">
                  <c:v>2.7383333333333342</c:v>
                </c:pt>
                <c:pt idx="4930">
                  <c:v>2.7388888888888867</c:v>
                </c:pt>
                <c:pt idx="4931">
                  <c:v>2.7394444444444437</c:v>
                </c:pt>
                <c:pt idx="4932">
                  <c:v>2.74</c:v>
                </c:pt>
                <c:pt idx="4933">
                  <c:v>2.7405555555555612</c:v>
                </c:pt>
                <c:pt idx="4934">
                  <c:v>2.741111111111119</c:v>
                </c:pt>
                <c:pt idx="4935">
                  <c:v>2.7416666666666671</c:v>
                </c:pt>
                <c:pt idx="4936">
                  <c:v>2.7422222222222232</c:v>
                </c:pt>
                <c:pt idx="4937">
                  <c:v>2.7427777777777878</c:v>
                </c:pt>
                <c:pt idx="4938">
                  <c:v>2.7433333333333398</c:v>
                </c:pt>
                <c:pt idx="4939">
                  <c:v>2.7438888888888888</c:v>
                </c:pt>
                <c:pt idx="4940">
                  <c:v>2.7444444444444445</c:v>
                </c:pt>
                <c:pt idx="4941">
                  <c:v>2.7450000000000001</c:v>
                </c:pt>
                <c:pt idx="4942">
                  <c:v>2.7455555555555602</c:v>
                </c:pt>
                <c:pt idx="4943">
                  <c:v>2.7461111111111181</c:v>
                </c:pt>
                <c:pt idx="4944">
                  <c:v>2.7466666666666666</c:v>
                </c:pt>
                <c:pt idx="4945">
                  <c:v>2.7472222222222293</c:v>
                </c:pt>
                <c:pt idx="4946">
                  <c:v>2.7477777777777921</c:v>
                </c:pt>
                <c:pt idx="4947">
                  <c:v>2.7483333333333397</c:v>
                </c:pt>
                <c:pt idx="4948">
                  <c:v>2.7488888888888887</c:v>
                </c:pt>
                <c:pt idx="4949">
                  <c:v>2.7494444444444444</c:v>
                </c:pt>
                <c:pt idx="4950">
                  <c:v>2.75</c:v>
                </c:pt>
                <c:pt idx="4951">
                  <c:v>2.7505555555555556</c:v>
                </c:pt>
                <c:pt idx="4952">
                  <c:v>2.7511111111111175</c:v>
                </c:pt>
                <c:pt idx="4953">
                  <c:v>2.7516666666666665</c:v>
                </c:pt>
                <c:pt idx="4954">
                  <c:v>2.7522222222222221</c:v>
                </c:pt>
                <c:pt idx="4955">
                  <c:v>2.7527777777777853</c:v>
                </c:pt>
                <c:pt idx="4956">
                  <c:v>2.7533333333333352</c:v>
                </c:pt>
                <c:pt idx="4957">
                  <c:v>2.7538888888888877</c:v>
                </c:pt>
                <c:pt idx="4958">
                  <c:v>2.7544444444444443</c:v>
                </c:pt>
                <c:pt idx="4959">
                  <c:v>2.7549999999999999</c:v>
                </c:pt>
                <c:pt idx="4960">
                  <c:v>2.7555555555555555</c:v>
                </c:pt>
                <c:pt idx="4961">
                  <c:v>2.7561111111111112</c:v>
                </c:pt>
                <c:pt idx="4962">
                  <c:v>2.7566666666666668</c:v>
                </c:pt>
                <c:pt idx="4963">
                  <c:v>2.7572222222222242</c:v>
                </c:pt>
                <c:pt idx="4964">
                  <c:v>2.7577777777777897</c:v>
                </c:pt>
                <c:pt idx="4965">
                  <c:v>2.7583333333333342</c:v>
                </c:pt>
                <c:pt idx="4966">
                  <c:v>2.7588888888888867</c:v>
                </c:pt>
                <c:pt idx="4967">
                  <c:v>2.7594444444444437</c:v>
                </c:pt>
                <c:pt idx="4968">
                  <c:v>2.7600000000000002</c:v>
                </c:pt>
                <c:pt idx="4969">
                  <c:v>2.7605555555555612</c:v>
                </c:pt>
                <c:pt idx="4970">
                  <c:v>2.76111111111112</c:v>
                </c:pt>
                <c:pt idx="4971">
                  <c:v>2.7616666666666672</c:v>
                </c:pt>
                <c:pt idx="4972">
                  <c:v>2.7622222222222232</c:v>
                </c:pt>
                <c:pt idx="4973">
                  <c:v>2.7627777777777895</c:v>
                </c:pt>
                <c:pt idx="4974">
                  <c:v>2.7633333333333399</c:v>
                </c:pt>
                <c:pt idx="4975">
                  <c:v>2.7638888888888888</c:v>
                </c:pt>
                <c:pt idx="4976">
                  <c:v>2.7644444444444445</c:v>
                </c:pt>
                <c:pt idx="4977">
                  <c:v>2.7650000000000001</c:v>
                </c:pt>
                <c:pt idx="4978">
                  <c:v>2.7655555555555602</c:v>
                </c:pt>
                <c:pt idx="4979">
                  <c:v>2.7661111111111181</c:v>
                </c:pt>
                <c:pt idx="4980">
                  <c:v>2.7666666666666666</c:v>
                </c:pt>
                <c:pt idx="4981">
                  <c:v>2.7672222222222294</c:v>
                </c:pt>
                <c:pt idx="4982">
                  <c:v>2.7677777777777921</c:v>
                </c:pt>
                <c:pt idx="4983">
                  <c:v>2.7683333333333398</c:v>
                </c:pt>
                <c:pt idx="4984">
                  <c:v>2.7688888888888887</c:v>
                </c:pt>
                <c:pt idx="4985">
                  <c:v>2.7694444444444444</c:v>
                </c:pt>
                <c:pt idx="4986">
                  <c:v>2.77</c:v>
                </c:pt>
                <c:pt idx="4987">
                  <c:v>2.7705555555555592</c:v>
                </c:pt>
                <c:pt idx="4988">
                  <c:v>2.7711111111111175</c:v>
                </c:pt>
                <c:pt idx="4989">
                  <c:v>2.7716666666666665</c:v>
                </c:pt>
                <c:pt idx="4990">
                  <c:v>2.7722222222222221</c:v>
                </c:pt>
                <c:pt idx="4991">
                  <c:v>2.7727777777777853</c:v>
                </c:pt>
                <c:pt idx="4992">
                  <c:v>2.7733333333333352</c:v>
                </c:pt>
                <c:pt idx="4993">
                  <c:v>2.7738888888888877</c:v>
                </c:pt>
                <c:pt idx="4994">
                  <c:v>2.7744444444444443</c:v>
                </c:pt>
                <c:pt idx="4995">
                  <c:v>2.7749999999999999</c:v>
                </c:pt>
                <c:pt idx="4996">
                  <c:v>2.7755555555555556</c:v>
                </c:pt>
                <c:pt idx="4997">
                  <c:v>2.7761111111111112</c:v>
                </c:pt>
                <c:pt idx="4998">
                  <c:v>2.7766666666666668</c:v>
                </c:pt>
                <c:pt idx="4999">
                  <c:v>2.7772222222222251</c:v>
                </c:pt>
                <c:pt idx="5000">
                  <c:v>2.7777777777777897</c:v>
                </c:pt>
                <c:pt idx="5001">
                  <c:v>2.7783333333333342</c:v>
                </c:pt>
              </c:numCache>
            </c:numRef>
          </c:cat>
          <c:val>
            <c:numRef>
              <c:f>Data!$J$3:$J$5004</c:f>
              <c:numCache>
                <c:formatCode>#,##0</c:formatCode>
                <c:ptCount val="5002"/>
                <c:pt idx="0">
                  <c:v>4918.2566183332146</c:v>
                </c:pt>
                <c:pt idx="1">
                  <c:v>4955.8275634770134</c:v>
                </c:pt>
                <c:pt idx="2">
                  <c:v>4955.8275634770134</c:v>
                </c:pt>
                <c:pt idx="3">
                  <c:v>4955.8275634770134</c:v>
                </c:pt>
                <c:pt idx="4">
                  <c:v>4993.4412453830582</c:v>
                </c:pt>
                <c:pt idx="5">
                  <c:v>4993.4412453830582</c:v>
                </c:pt>
                <c:pt idx="6">
                  <c:v>4955.8275634770134</c:v>
                </c:pt>
                <c:pt idx="7">
                  <c:v>4955.8275634770134</c:v>
                </c:pt>
                <c:pt idx="8">
                  <c:v>4955.8275634770134</c:v>
                </c:pt>
                <c:pt idx="9">
                  <c:v>4955.8275634770134</c:v>
                </c:pt>
                <c:pt idx="10">
                  <c:v>4955.8275634770134</c:v>
                </c:pt>
                <c:pt idx="11">
                  <c:v>4955.8275634770134</c:v>
                </c:pt>
                <c:pt idx="12">
                  <c:v>4955.8275634770134</c:v>
                </c:pt>
                <c:pt idx="13">
                  <c:v>4955.8275634770134</c:v>
                </c:pt>
                <c:pt idx="14">
                  <c:v>4993.4412453830582</c:v>
                </c:pt>
                <c:pt idx="15">
                  <c:v>4955.8275634770134</c:v>
                </c:pt>
                <c:pt idx="16">
                  <c:v>4955.8275634770134</c:v>
                </c:pt>
                <c:pt idx="17">
                  <c:v>4955.8275634770134</c:v>
                </c:pt>
                <c:pt idx="18">
                  <c:v>4955.8275634770134</c:v>
                </c:pt>
                <c:pt idx="19">
                  <c:v>4955.8275634770134</c:v>
                </c:pt>
                <c:pt idx="20">
                  <c:v>4955.8275634770134</c:v>
                </c:pt>
                <c:pt idx="21">
                  <c:v>4955.8275634770134</c:v>
                </c:pt>
                <c:pt idx="22">
                  <c:v>4955.8275634770134</c:v>
                </c:pt>
                <c:pt idx="23">
                  <c:v>4955.8275634770134</c:v>
                </c:pt>
                <c:pt idx="24">
                  <c:v>4955.8275634770134</c:v>
                </c:pt>
                <c:pt idx="25">
                  <c:v>4955.8275634770134</c:v>
                </c:pt>
                <c:pt idx="26">
                  <c:v>4955.8275634770134</c:v>
                </c:pt>
                <c:pt idx="27">
                  <c:v>4993.4412453830582</c:v>
                </c:pt>
                <c:pt idx="28">
                  <c:v>4955.8275634770134</c:v>
                </c:pt>
                <c:pt idx="29">
                  <c:v>4955.8275634770134</c:v>
                </c:pt>
                <c:pt idx="30">
                  <c:v>4993.4412453830582</c:v>
                </c:pt>
                <c:pt idx="31">
                  <c:v>4955.8275634770134</c:v>
                </c:pt>
                <c:pt idx="32">
                  <c:v>4955.8275634770134</c:v>
                </c:pt>
                <c:pt idx="33">
                  <c:v>4955.8275634770134</c:v>
                </c:pt>
                <c:pt idx="34">
                  <c:v>4993.4412453830582</c:v>
                </c:pt>
                <c:pt idx="35">
                  <c:v>4955.8275634770134</c:v>
                </c:pt>
                <c:pt idx="36">
                  <c:v>4993.4412453830582</c:v>
                </c:pt>
                <c:pt idx="37">
                  <c:v>4993.4412453830582</c:v>
                </c:pt>
                <c:pt idx="38">
                  <c:v>4993.4412453830582</c:v>
                </c:pt>
                <c:pt idx="39">
                  <c:v>4955.8275634770134</c:v>
                </c:pt>
                <c:pt idx="40">
                  <c:v>4993.4412453830582</c:v>
                </c:pt>
                <c:pt idx="41">
                  <c:v>4993.4412453830582</c:v>
                </c:pt>
                <c:pt idx="42">
                  <c:v>4955.8275634770134</c:v>
                </c:pt>
                <c:pt idx="43">
                  <c:v>4955.8275634770134</c:v>
                </c:pt>
                <c:pt idx="44">
                  <c:v>4955.8275634770134</c:v>
                </c:pt>
                <c:pt idx="45">
                  <c:v>4993.4412453830582</c:v>
                </c:pt>
                <c:pt idx="46">
                  <c:v>4955.8275634770134</c:v>
                </c:pt>
                <c:pt idx="47">
                  <c:v>4955.8275634770134</c:v>
                </c:pt>
                <c:pt idx="48">
                  <c:v>4955.8275634770134</c:v>
                </c:pt>
                <c:pt idx="49">
                  <c:v>4993.4412453830582</c:v>
                </c:pt>
                <c:pt idx="50">
                  <c:v>4993.4412453830582</c:v>
                </c:pt>
                <c:pt idx="51">
                  <c:v>4955.8275634770134</c:v>
                </c:pt>
                <c:pt idx="52">
                  <c:v>4993.4412453830582</c:v>
                </c:pt>
                <c:pt idx="53">
                  <c:v>4993.4412453830582</c:v>
                </c:pt>
                <c:pt idx="54">
                  <c:v>4993.4412453830582</c:v>
                </c:pt>
                <c:pt idx="55">
                  <c:v>4993.4412453830582</c:v>
                </c:pt>
                <c:pt idx="56">
                  <c:v>4993.4412453830582</c:v>
                </c:pt>
                <c:pt idx="57">
                  <c:v>4993.4412453830582</c:v>
                </c:pt>
                <c:pt idx="58">
                  <c:v>4993.4412453830582</c:v>
                </c:pt>
                <c:pt idx="59">
                  <c:v>4993.4412453830582</c:v>
                </c:pt>
                <c:pt idx="60">
                  <c:v>4993.4412453830582</c:v>
                </c:pt>
                <c:pt idx="61">
                  <c:v>4993.4412453830582</c:v>
                </c:pt>
                <c:pt idx="62">
                  <c:v>4955.8275634770134</c:v>
                </c:pt>
                <c:pt idx="63">
                  <c:v>4955.8275634770134</c:v>
                </c:pt>
                <c:pt idx="64">
                  <c:v>4993.4412453830582</c:v>
                </c:pt>
                <c:pt idx="65">
                  <c:v>4955.8275634770134</c:v>
                </c:pt>
                <c:pt idx="66">
                  <c:v>4993.4412453830582</c:v>
                </c:pt>
                <c:pt idx="67">
                  <c:v>4993.4412453830582</c:v>
                </c:pt>
                <c:pt idx="68">
                  <c:v>4993.4412453830582</c:v>
                </c:pt>
                <c:pt idx="69">
                  <c:v>4955.8275634770134</c:v>
                </c:pt>
                <c:pt idx="70">
                  <c:v>4993.4412453830582</c:v>
                </c:pt>
                <c:pt idx="71">
                  <c:v>4993.4412453830582</c:v>
                </c:pt>
                <c:pt idx="72">
                  <c:v>4993.4412453830582</c:v>
                </c:pt>
                <c:pt idx="73">
                  <c:v>4955.8275634770134</c:v>
                </c:pt>
                <c:pt idx="74">
                  <c:v>4993.4412453830582</c:v>
                </c:pt>
                <c:pt idx="75">
                  <c:v>4993.4412453830582</c:v>
                </c:pt>
                <c:pt idx="76">
                  <c:v>4993.4412453830582</c:v>
                </c:pt>
                <c:pt idx="77">
                  <c:v>4955.8275634770134</c:v>
                </c:pt>
                <c:pt idx="78">
                  <c:v>4993.4412453830582</c:v>
                </c:pt>
                <c:pt idx="79">
                  <c:v>4955.8275634770134</c:v>
                </c:pt>
                <c:pt idx="80">
                  <c:v>4993.4412453830582</c:v>
                </c:pt>
                <c:pt idx="81">
                  <c:v>4993.4412453830582</c:v>
                </c:pt>
                <c:pt idx="82">
                  <c:v>4993.4412453830582</c:v>
                </c:pt>
                <c:pt idx="83">
                  <c:v>4993.4412453830582</c:v>
                </c:pt>
                <c:pt idx="84">
                  <c:v>4993.4412453830582</c:v>
                </c:pt>
                <c:pt idx="85">
                  <c:v>4993.4412453830582</c:v>
                </c:pt>
                <c:pt idx="86">
                  <c:v>4993.4412453830582</c:v>
                </c:pt>
                <c:pt idx="87">
                  <c:v>4993.4412453830582</c:v>
                </c:pt>
                <c:pt idx="88">
                  <c:v>4993.4412453830582</c:v>
                </c:pt>
                <c:pt idx="89">
                  <c:v>4955.8275634770134</c:v>
                </c:pt>
                <c:pt idx="90">
                  <c:v>4993.4412453830582</c:v>
                </c:pt>
                <c:pt idx="91">
                  <c:v>4955.8275634770134</c:v>
                </c:pt>
                <c:pt idx="92">
                  <c:v>4993.4412453830582</c:v>
                </c:pt>
                <c:pt idx="93">
                  <c:v>4955.8275634770134</c:v>
                </c:pt>
                <c:pt idx="94">
                  <c:v>4993.4412453830582</c:v>
                </c:pt>
                <c:pt idx="95">
                  <c:v>4955.8275634770134</c:v>
                </c:pt>
                <c:pt idx="96">
                  <c:v>4993.4412453830582</c:v>
                </c:pt>
                <c:pt idx="97">
                  <c:v>4955.8275634770134</c:v>
                </c:pt>
                <c:pt idx="98">
                  <c:v>4993.4412453830582</c:v>
                </c:pt>
                <c:pt idx="99">
                  <c:v>4993.4412453830582</c:v>
                </c:pt>
                <c:pt idx="100">
                  <c:v>4955.8275634770134</c:v>
                </c:pt>
                <c:pt idx="101">
                  <c:v>4993.4412453830582</c:v>
                </c:pt>
                <c:pt idx="102">
                  <c:v>4993.4412453830582</c:v>
                </c:pt>
                <c:pt idx="103">
                  <c:v>4993.4412453830582</c:v>
                </c:pt>
                <c:pt idx="104">
                  <c:v>4955.8275634770134</c:v>
                </c:pt>
                <c:pt idx="105">
                  <c:v>4955.8275634770134</c:v>
                </c:pt>
                <c:pt idx="106">
                  <c:v>4955.8275634770134</c:v>
                </c:pt>
                <c:pt idx="107">
                  <c:v>4993.4412453830582</c:v>
                </c:pt>
                <c:pt idx="108">
                  <c:v>4955.8275634770134</c:v>
                </c:pt>
                <c:pt idx="109">
                  <c:v>4993.4412453830582</c:v>
                </c:pt>
                <c:pt idx="110">
                  <c:v>4993.4412453830582</c:v>
                </c:pt>
                <c:pt idx="111">
                  <c:v>4993.4412453830582</c:v>
                </c:pt>
                <c:pt idx="112">
                  <c:v>4993.4412453830582</c:v>
                </c:pt>
                <c:pt idx="113">
                  <c:v>4993.4412453830582</c:v>
                </c:pt>
                <c:pt idx="114">
                  <c:v>4993.4412453830582</c:v>
                </c:pt>
                <c:pt idx="115">
                  <c:v>4993.4412453830582</c:v>
                </c:pt>
                <c:pt idx="116">
                  <c:v>4955.8275634770134</c:v>
                </c:pt>
                <c:pt idx="117">
                  <c:v>4993.4412453830582</c:v>
                </c:pt>
                <c:pt idx="118">
                  <c:v>4993.4412453830582</c:v>
                </c:pt>
                <c:pt idx="119">
                  <c:v>4993.4412453830582</c:v>
                </c:pt>
                <c:pt idx="120">
                  <c:v>4993.4412453830582</c:v>
                </c:pt>
                <c:pt idx="121">
                  <c:v>4955.8275634770134</c:v>
                </c:pt>
                <c:pt idx="122">
                  <c:v>4993.4412453830582</c:v>
                </c:pt>
                <c:pt idx="123">
                  <c:v>4993.4412453830582</c:v>
                </c:pt>
                <c:pt idx="124">
                  <c:v>4993.4412453830582</c:v>
                </c:pt>
                <c:pt idx="125">
                  <c:v>4993.4412453830582</c:v>
                </c:pt>
                <c:pt idx="126">
                  <c:v>4993.4412453830582</c:v>
                </c:pt>
                <c:pt idx="127">
                  <c:v>4993.4412453830582</c:v>
                </c:pt>
                <c:pt idx="128">
                  <c:v>4955.8275634770134</c:v>
                </c:pt>
                <c:pt idx="129">
                  <c:v>4955.8275634770134</c:v>
                </c:pt>
                <c:pt idx="130">
                  <c:v>4993.4412453830582</c:v>
                </c:pt>
                <c:pt idx="131">
                  <c:v>4955.8275634770134</c:v>
                </c:pt>
                <c:pt idx="132">
                  <c:v>4993.4412453830582</c:v>
                </c:pt>
                <c:pt idx="133">
                  <c:v>4993.4412453830582</c:v>
                </c:pt>
                <c:pt idx="134">
                  <c:v>4993.4412453830582</c:v>
                </c:pt>
                <c:pt idx="135">
                  <c:v>4993.4412453830582</c:v>
                </c:pt>
                <c:pt idx="136">
                  <c:v>4993.4412453830582</c:v>
                </c:pt>
                <c:pt idx="137">
                  <c:v>4993.4412453830582</c:v>
                </c:pt>
                <c:pt idx="138">
                  <c:v>4993.4412453830582</c:v>
                </c:pt>
                <c:pt idx="139">
                  <c:v>4993.4412453830582</c:v>
                </c:pt>
                <c:pt idx="140">
                  <c:v>4993.4412453830582</c:v>
                </c:pt>
                <c:pt idx="141">
                  <c:v>4993.4412453830582</c:v>
                </c:pt>
                <c:pt idx="142">
                  <c:v>4993.4412453830582</c:v>
                </c:pt>
                <c:pt idx="143">
                  <c:v>4993.4412453830582</c:v>
                </c:pt>
                <c:pt idx="144">
                  <c:v>4993.4412453830582</c:v>
                </c:pt>
                <c:pt idx="145">
                  <c:v>4955.8275634770134</c:v>
                </c:pt>
                <c:pt idx="146">
                  <c:v>4955.8275634770134</c:v>
                </c:pt>
                <c:pt idx="147">
                  <c:v>4955.8275634770134</c:v>
                </c:pt>
                <c:pt idx="148">
                  <c:v>4993.4412453830582</c:v>
                </c:pt>
                <c:pt idx="149">
                  <c:v>4955.8275634770134</c:v>
                </c:pt>
                <c:pt idx="150">
                  <c:v>4993.4412453830582</c:v>
                </c:pt>
                <c:pt idx="151">
                  <c:v>4993.4412453830582</c:v>
                </c:pt>
                <c:pt idx="152">
                  <c:v>4955.8275634770134</c:v>
                </c:pt>
                <c:pt idx="153">
                  <c:v>4955.8275634770134</c:v>
                </c:pt>
                <c:pt idx="154">
                  <c:v>4993.4412453830582</c:v>
                </c:pt>
                <c:pt idx="155">
                  <c:v>4993.4412453830582</c:v>
                </c:pt>
                <c:pt idx="156">
                  <c:v>4993.4412453830582</c:v>
                </c:pt>
                <c:pt idx="157">
                  <c:v>4955.8275634770134</c:v>
                </c:pt>
                <c:pt idx="158">
                  <c:v>4955.8275634770134</c:v>
                </c:pt>
                <c:pt idx="159">
                  <c:v>4993.4412453830582</c:v>
                </c:pt>
                <c:pt idx="160">
                  <c:v>4955.8275634770134</c:v>
                </c:pt>
                <c:pt idx="161">
                  <c:v>4993.4412453830582</c:v>
                </c:pt>
                <c:pt idx="162">
                  <c:v>4993.4412453830582</c:v>
                </c:pt>
                <c:pt idx="163">
                  <c:v>4993.4412453830582</c:v>
                </c:pt>
                <c:pt idx="164">
                  <c:v>4993.4412453830582</c:v>
                </c:pt>
                <c:pt idx="165">
                  <c:v>4993.4412453830582</c:v>
                </c:pt>
                <c:pt idx="166">
                  <c:v>4955.8275634770134</c:v>
                </c:pt>
                <c:pt idx="167">
                  <c:v>4993.4412453830582</c:v>
                </c:pt>
                <c:pt idx="168">
                  <c:v>4993.4412453830582</c:v>
                </c:pt>
                <c:pt idx="169">
                  <c:v>4993.4412453830582</c:v>
                </c:pt>
                <c:pt idx="170">
                  <c:v>4993.4412453830582</c:v>
                </c:pt>
                <c:pt idx="171">
                  <c:v>4955.8275634770134</c:v>
                </c:pt>
                <c:pt idx="172">
                  <c:v>4993.4412453830582</c:v>
                </c:pt>
                <c:pt idx="173">
                  <c:v>4993.4412453830582</c:v>
                </c:pt>
                <c:pt idx="174">
                  <c:v>4993.4412453830582</c:v>
                </c:pt>
                <c:pt idx="175">
                  <c:v>4993.4412453830582</c:v>
                </c:pt>
                <c:pt idx="176">
                  <c:v>4993.4412453830582</c:v>
                </c:pt>
                <c:pt idx="177">
                  <c:v>4955.8275634770134</c:v>
                </c:pt>
                <c:pt idx="178">
                  <c:v>4993.4412453830582</c:v>
                </c:pt>
                <c:pt idx="179">
                  <c:v>4993.4412453830582</c:v>
                </c:pt>
                <c:pt idx="180">
                  <c:v>4993.4412453830582</c:v>
                </c:pt>
                <c:pt idx="181">
                  <c:v>4955.8275634770134</c:v>
                </c:pt>
                <c:pt idx="182">
                  <c:v>4993.4412453830582</c:v>
                </c:pt>
                <c:pt idx="183">
                  <c:v>4955.8275634770134</c:v>
                </c:pt>
                <c:pt idx="184">
                  <c:v>4993.4412453830582</c:v>
                </c:pt>
                <c:pt idx="185">
                  <c:v>4955.8275634770134</c:v>
                </c:pt>
                <c:pt idx="186">
                  <c:v>4955.8275634770134</c:v>
                </c:pt>
                <c:pt idx="187">
                  <c:v>4955.8275634770134</c:v>
                </c:pt>
                <c:pt idx="188">
                  <c:v>4955.8275634770134</c:v>
                </c:pt>
                <c:pt idx="189">
                  <c:v>4955.8275634770134</c:v>
                </c:pt>
                <c:pt idx="190">
                  <c:v>4955.8275634770134</c:v>
                </c:pt>
                <c:pt idx="191">
                  <c:v>4955.8275634770134</c:v>
                </c:pt>
                <c:pt idx="192">
                  <c:v>4955.8275634770134</c:v>
                </c:pt>
                <c:pt idx="193">
                  <c:v>4955.8275634770134</c:v>
                </c:pt>
                <c:pt idx="194">
                  <c:v>4955.8275634770134</c:v>
                </c:pt>
                <c:pt idx="195">
                  <c:v>4993.4412453830582</c:v>
                </c:pt>
                <c:pt idx="196">
                  <c:v>4955.8275634770134</c:v>
                </c:pt>
                <c:pt idx="197">
                  <c:v>4955.8275634770134</c:v>
                </c:pt>
                <c:pt idx="198">
                  <c:v>4955.8275634770134</c:v>
                </c:pt>
                <c:pt idx="199">
                  <c:v>4955.8275634770134</c:v>
                </c:pt>
                <c:pt idx="200">
                  <c:v>4993.4412453830582</c:v>
                </c:pt>
                <c:pt idx="201">
                  <c:v>4955.8275634770134</c:v>
                </c:pt>
                <c:pt idx="202">
                  <c:v>4955.8275634770134</c:v>
                </c:pt>
                <c:pt idx="203">
                  <c:v>4955.8275634770134</c:v>
                </c:pt>
                <c:pt idx="204">
                  <c:v>4955.8275634770134</c:v>
                </c:pt>
                <c:pt idx="205">
                  <c:v>4955.8275634770134</c:v>
                </c:pt>
                <c:pt idx="206">
                  <c:v>4993.4412453830582</c:v>
                </c:pt>
                <c:pt idx="207">
                  <c:v>4993.4412453830582</c:v>
                </c:pt>
                <c:pt idx="208">
                  <c:v>4993.4412453830582</c:v>
                </c:pt>
                <c:pt idx="209">
                  <c:v>4955.8275634770134</c:v>
                </c:pt>
                <c:pt idx="210">
                  <c:v>4955.8275634770134</c:v>
                </c:pt>
                <c:pt idx="211">
                  <c:v>4993.4412453830582</c:v>
                </c:pt>
                <c:pt idx="212">
                  <c:v>4955.8275634770134</c:v>
                </c:pt>
                <c:pt idx="213">
                  <c:v>4955.8275634770134</c:v>
                </c:pt>
                <c:pt idx="214">
                  <c:v>4955.8275634770134</c:v>
                </c:pt>
                <c:pt idx="215">
                  <c:v>4993.4412453830582</c:v>
                </c:pt>
                <c:pt idx="216">
                  <c:v>4955.8275634770134</c:v>
                </c:pt>
                <c:pt idx="217">
                  <c:v>4955.8275634770134</c:v>
                </c:pt>
                <c:pt idx="218">
                  <c:v>4993.4412453830582</c:v>
                </c:pt>
                <c:pt idx="219">
                  <c:v>4955.8275634770134</c:v>
                </c:pt>
                <c:pt idx="220">
                  <c:v>4993.4412453830582</c:v>
                </c:pt>
                <c:pt idx="221">
                  <c:v>4955.8275634770134</c:v>
                </c:pt>
                <c:pt idx="222">
                  <c:v>4955.8275634770134</c:v>
                </c:pt>
                <c:pt idx="223">
                  <c:v>4955.8275634770134</c:v>
                </c:pt>
                <c:pt idx="224">
                  <c:v>4993.4412453830582</c:v>
                </c:pt>
                <c:pt idx="225">
                  <c:v>4955.8275634770134</c:v>
                </c:pt>
                <c:pt idx="226">
                  <c:v>4993.4412453830582</c:v>
                </c:pt>
                <c:pt idx="227">
                  <c:v>4993.4412453830582</c:v>
                </c:pt>
                <c:pt idx="228">
                  <c:v>4955.8275634770134</c:v>
                </c:pt>
                <c:pt idx="229">
                  <c:v>4993.4412453830582</c:v>
                </c:pt>
                <c:pt idx="230">
                  <c:v>4955.8275634770134</c:v>
                </c:pt>
                <c:pt idx="231">
                  <c:v>4993.4412453830582</c:v>
                </c:pt>
                <c:pt idx="232">
                  <c:v>4993.4412453830582</c:v>
                </c:pt>
                <c:pt idx="233">
                  <c:v>4955.8275634770134</c:v>
                </c:pt>
                <c:pt idx="234">
                  <c:v>4993.4412453830582</c:v>
                </c:pt>
                <c:pt idx="235">
                  <c:v>4993.4412453830582</c:v>
                </c:pt>
                <c:pt idx="236">
                  <c:v>4955.8275634770134</c:v>
                </c:pt>
                <c:pt idx="237">
                  <c:v>4955.8275634770134</c:v>
                </c:pt>
                <c:pt idx="238">
                  <c:v>4993.4412453830582</c:v>
                </c:pt>
                <c:pt idx="239">
                  <c:v>4955.8275634770134</c:v>
                </c:pt>
                <c:pt idx="240">
                  <c:v>4955.8275634770134</c:v>
                </c:pt>
                <c:pt idx="241">
                  <c:v>4955.8275634770134</c:v>
                </c:pt>
                <c:pt idx="242">
                  <c:v>4993.4412453830582</c:v>
                </c:pt>
                <c:pt idx="243">
                  <c:v>4993.4412453830582</c:v>
                </c:pt>
                <c:pt idx="244">
                  <c:v>4955.8275634770134</c:v>
                </c:pt>
                <c:pt idx="245">
                  <c:v>4993.4412453830582</c:v>
                </c:pt>
                <c:pt idx="246">
                  <c:v>4993.4412453830582</c:v>
                </c:pt>
                <c:pt idx="247">
                  <c:v>4955.8275634770134</c:v>
                </c:pt>
                <c:pt idx="248">
                  <c:v>4955.8275634770134</c:v>
                </c:pt>
                <c:pt idx="249">
                  <c:v>4993.4412453830582</c:v>
                </c:pt>
                <c:pt idx="250">
                  <c:v>4993.4412453830582</c:v>
                </c:pt>
                <c:pt idx="251">
                  <c:v>4993.4412453830582</c:v>
                </c:pt>
                <c:pt idx="252">
                  <c:v>4955.8275634770134</c:v>
                </c:pt>
                <c:pt idx="253">
                  <c:v>4955.8275634770134</c:v>
                </c:pt>
                <c:pt idx="254">
                  <c:v>4993.4412453830582</c:v>
                </c:pt>
                <c:pt idx="255">
                  <c:v>4955.8275634770134</c:v>
                </c:pt>
                <c:pt idx="256">
                  <c:v>4993.4412453830582</c:v>
                </c:pt>
                <c:pt idx="257">
                  <c:v>4993.4412453830582</c:v>
                </c:pt>
                <c:pt idx="258">
                  <c:v>4955.8275634770134</c:v>
                </c:pt>
                <c:pt idx="259">
                  <c:v>4993.4412453830582</c:v>
                </c:pt>
                <c:pt idx="260">
                  <c:v>4955.8275634770134</c:v>
                </c:pt>
                <c:pt idx="261">
                  <c:v>4993.4412453830582</c:v>
                </c:pt>
                <c:pt idx="262">
                  <c:v>4993.4412453830582</c:v>
                </c:pt>
                <c:pt idx="263">
                  <c:v>4955.8275634770134</c:v>
                </c:pt>
                <c:pt idx="264">
                  <c:v>4955.8275634770134</c:v>
                </c:pt>
                <c:pt idx="265">
                  <c:v>4993.4412453830582</c:v>
                </c:pt>
                <c:pt idx="266">
                  <c:v>4955.8275634770134</c:v>
                </c:pt>
                <c:pt idx="267">
                  <c:v>4955.8275634770134</c:v>
                </c:pt>
                <c:pt idx="268">
                  <c:v>4955.8275634770134</c:v>
                </c:pt>
                <c:pt idx="269">
                  <c:v>4955.8275634770134</c:v>
                </c:pt>
                <c:pt idx="270">
                  <c:v>4955.8275634770134</c:v>
                </c:pt>
                <c:pt idx="271">
                  <c:v>4955.8275634770134</c:v>
                </c:pt>
                <c:pt idx="272">
                  <c:v>4993.4412453830582</c:v>
                </c:pt>
                <c:pt idx="273">
                  <c:v>4993.4412453830582</c:v>
                </c:pt>
                <c:pt idx="274">
                  <c:v>4993.4412453830582</c:v>
                </c:pt>
                <c:pt idx="275">
                  <c:v>4993.4412453830582</c:v>
                </c:pt>
                <c:pt idx="276">
                  <c:v>4993.4412453830582</c:v>
                </c:pt>
                <c:pt idx="277">
                  <c:v>4955.8275634770134</c:v>
                </c:pt>
                <c:pt idx="278">
                  <c:v>4955.8275634770134</c:v>
                </c:pt>
                <c:pt idx="279">
                  <c:v>4993.4412453830582</c:v>
                </c:pt>
                <c:pt idx="280">
                  <c:v>4993.4412453830582</c:v>
                </c:pt>
                <c:pt idx="281">
                  <c:v>4993.4412453830582</c:v>
                </c:pt>
                <c:pt idx="282">
                  <c:v>4955.8275634770134</c:v>
                </c:pt>
                <c:pt idx="283">
                  <c:v>4993.4412453830582</c:v>
                </c:pt>
                <c:pt idx="284">
                  <c:v>4955.8275634770134</c:v>
                </c:pt>
                <c:pt idx="285">
                  <c:v>4955.8275634770134</c:v>
                </c:pt>
                <c:pt idx="286">
                  <c:v>4993.4412453830582</c:v>
                </c:pt>
                <c:pt idx="287">
                  <c:v>4993.4412453830582</c:v>
                </c:pt>
                <c:pt idx="288">
                  <c:v>4993.4412453830582</c:v>
                </c:pt>
                <c:pt idx="289">
                  <c:v>4993.4412453830582</c:v>
                </c:pt>
                <c:pt idx="290">
                  <c:v>4993.4412453830582</c:v>
                </c:pt>
                <c:pt idx="291">
                  <c:v>4993.4412453830582</c:v>
                </c:pt>
                <c:pt idx="292">
                  <c:v>4993.4412453830582</c:v>
                </c:pt>
                <c:pt idx="293">
                  <c:v>4993.4412453830582</c:v>
                </c:pt>
                <c:pt idx="294">
                  <c:v>4993.4412453830582</c:v>
                </c:pt>
                <c:pt idx="295">
                  <c:v>4993.4412453830582</c:v>
                </c:pt>
                <c:pt idx="296">
                  <c:v>4993.4412453830582</c:v>
                </c:pt>
                <c:pt idx="297">
                  <c:v>4955.8275634770134</c:v>
                </c:pt>
                <c:pt idx="298">
                  <c:v>4993.4412453830582</c:v>
                </c:pt>
                <c:pt idx="299">
                  <c:v>4955.8275634770134</c:v>
                </c:pt>
                <c:pt idx="300">
                  <c:v>4993.4412453830582</c:v>
                </c:pt>
                <c:pt idx="301">
                  <c:v>4955.8275634770134</c:v>
                </c:pt>
                <c:pt idx="302">
                  <c:v>4993.4412453830582</c:v>
                </c:pt>
                <c:pt idx="303">
                  <c:v>4993.4412453830582</c:v>
                </c:pt>
                <c:pt idx="304">
                  <c:v>4993.4412453830582</c:v>
                </c:pt>
                <c:pt idx="305">
                  <c:v>4993.4412453830582</c:v>
                </c:pt>
                <c:pt idx="306">
                  <c:v>4955.8275634770134</c:v>
                </c:pt>
                <c:pt idx="307">
                  <c:v>4955.8275634770134</c:v>
                </c:pt>
                <c:pt idx="308">
                  <c:v>4955.8275634770134</c:v>
                </c:pt>
                <c:pt idx="309">
                  <c:v>4993.4412453830582</c:v>
                </c:pt>
                <c:pt idx="310">
                  <c:v>4993.4412453830582</c:v>
                </c:pt>
                <c:pt idx="311">
                  <c:v>4993.4412453830582</c:v>
                </c:pt>
                <c:pt idx="312">
                  <c:v>4993.4412453830582</c:v>
                </c:pt>
                <c:pt idx="313">
                  <c:v>4993.4412453830582</c:v>
                </c:pt>
                <c:pt idx="314">
                  <c:v>4955.8275634770134</c:v>
                </c:pt>
                <c:pt idx="315">
                  <c:v>4993.4412453830582</c:v>
                </c:pt>
                <c:pt idx="316">
                  <c:v>4993.4412453830582</c:v>
                </c:pt>
                <c:pt idx="317">
                  <c:v>4993.4412453830582</c:v>
                </c:pt>
                <c:pt idx="318">
                  <c:v>4993.4412453830582</c:v>
                </c:pt>
                <c:pt idx="319">
                  <c:v>4993.4412453830582</c:v>
                </c:pt>
                <c:pt idx="320">
                  <c:v>4993.4412453830582</c:v>
                </c:pt>
                <c:pt idx="321">
                  <c:v>4993.4412453830582</c:v>
                </c:pt>
                <c:pt idx="322">
                  <c:v>4993.4412453830582</c:v>
                </c:pt>
                <c:pt idx="323">
                  <c:v>4993.4412453830582</c:v>
                </c:pt>
                <c:pt idx="324">
                  <c:v>4993.4412453830582</c:v>
                </c:pt>
                <c:pt idx="325">
                  <c:v>4993.4412453830582</c:v>
                </c:pt>
                <c:pt idx="326">
                  <c:v>4993.4412453830582</c:v>
                </c:pt>
                <c:pt idx="327">
                  <c:v>4993.4412453830582</c:v>
                </c:pt>
                <c:pt idx="328">
                  <c:v>4955.8275634770134</c:v>
                </c:pt>
                <c:pt idx="329">
                  <c:v>4955.8275634770134</c:v>
                </c:pt>
                <c:pt idx="330">
                  <c:v>4955.8275634770134</c:v>
                </c:pt>
                <c:pt idx="331">
                  <c:v>4993.4412453830582</c:v>
                </c:pt>
                <c:pt idx="332">
                  <c:v>4993.4412453830582</c:v>
                </c:pt>
                <c:pt idx="333">
                  <c:v>4955.8275634770134</c:v>
                </c:pt>
                <c:pt idx="334">
                  <c:v>4993.4412453830582</c:v>
                </c:pt>
                <c:pt idx="335">
                  <c:v>4955.8275634770134</c:v>
                </c:pt>
                <c:pt idx="336">
                  <c:v>4993.4412453830582</c:v>
                </c:pt>
                <c:pt idx="337">
                  <c:v>4993.4412453830582</c:v>
                </c:pt>
                <c:pt idx="338">
                  <c:v>4955.8275634770134</c:v>
                </c:pt>
                <c:pt idx="339">
                  <c:v>4993.4412453830582</c:v>
                </c:pt>
                <c:pt idx="340">
                  <c:v>4955.8275634770134</c:v>
                </c:pt>
                <c:pt idx="341">
                  <c:v>4993.4412453830582</c:v>
                </c:pt>
                <c:pt idx="342">
                  <c:v>4993.4412453830582</c:v>
                </c:pt>
                <c:pt idx="343">
                  <c:v>4993.4412453830582</c:v>
                </c:pt>
                <c:pt idx="344">
                  <c:v>4993.4412453830582</c:v>
                </c:pt>
                <c:pt idx="345">
                  <c:v>4955.8275634770134</c:v>
                </c:pt>
                <c:pt idx="346">
                  <c:v>4993.4412453830582</c:v>
                </c:pt>
                <c:pt idx="347">
                  <c:v>4955.8275634770134</c:v>
                </c:pt>
                <c:pt idx="348">
                  <c:v>4993.4412453830582</c:v>
                </c:pt>
                <c:pt idx="349">
                  <c:v>4993.4412453830582</c:v>
                </c:pt>
                <c:pt idx="350">
                  <c:v>4955.8275634770134</c:v>
                </c:pt>
                <c:pt idx="351">
                  <c:v>4993.4412453830582</c:v>
                </c:pt>
                <c:pt idx="352">
                  <c:v>4993.4412453830582</c:v>
                </c:pt>
                <c:pt idx="353">
                  <c:v>4993.4412453830582</c:v>
                </c:pt>
                <c:pt idx="354">
                  <c:v>4993.4412453830582</c:v>
                </c:pt>
                <c:pt idx="355">
                  <c:v>4993.4412453830582</c:v>
                </c:pt>
                <c:pt idx="356">
                  <c:v>4993.4412453830582</c:v>
                </c:pt>
                <c:pt idx="357">
                  <c:v>4993.4412453830582</c:v>
                </c:pt>
                <c:pt idx="358">
                  <c:v>4993.4412453830582</c:v>
                </c:pt>
                <c:pt idx="359">
                  <c:v>4993.4412453830582</c:v>
                </c:pt>
                <c:pt idx="360">
                  <c:v>4993.4412453830582</c:v>
                </c:pt>
                <c:pt idx="361">
                  <c:v>4993.4412453830582</c:v>
                </c:pt>
                <c:pt idx="362">
                  <c:v>4993.4412453830582</c:v>
                </c:pt>
                <c:pt idx="363">
                  <c:v>4993.4412453830582</c:v>
                </c:pt>
                <c:pt idx="364">
                  <c:v>4993.4412453830582</c:v>
                </c:pt>
                <c:pt idx="365">
                  <c:v>4955.8275634770134</c:v>
                </c:pt>
                <c:pt idx="366">
                  <c:v>4993.4412453830582</c:v>
                </c:pt>
                <c:pt idx="367">
                  <c:v>4993.4412453830582</c:v>
                </c:pt>
                <c:pt idx="368">
                  <c:v>4993.4412453830582</c:v>
                </c:pt>
                <c:pt idx="369">
                  <c:v>4993.4412453830582</c:v>
                </c:pt>
                <c:pt idx="370">
                  <c:v>4993.4412453830582</c:v>
                </c:pt>
                <c:pt idx="371">
                  <c:v>4993.4412453830582</c:v>
                </c:pt>
                <c:pt idx="372">
                  <c:v>4993.4412453830582</c:v>
                </c:pt>
                <c:pt idx="373">
                  <c:v>4993.4412453830582</c:v>
                </c:pt>
                <c:pt idx="374">
                  <c:v>4993.4412453830582</c:v>
                </c:pt>
                <c:pt idx="375">
                  <c:v>4993.4412453830582</c:v>
                </c:pt>
                <c:pt idx="376">
                  <c:v>4955.8275634770134</c:v>
                </c:pt>
                <c:pt idx="377">
                  <c:v>4993.4412453830582</c:v>
                </c:pt>
                <c:pt idx="378">
                  <c:v>4955.8275634770134</c:v>
                </c:pt>
                <c:pt idx="379">
                  <c:v>4993.4412453830582</c:v>
                </c:pt>
                <c:pt idx="380">
                  <c:v>4955.8275634770134</c:v>
                </c:pt>
                <c:pt idx="381">
                  <c:v>4993.4412453830582</c:v>
                </c:pt>
                <c:pt idx="382">
                  <c:v>4993.4412453830582</c:v>
                </c:pt>
                <c:pt idx="383">
                  <c:v>4955.8275634770134</c:v>
                </c:pt>
                <c:pt idx="384">
                  <c:v>4993.4412453830582</c:v>
                </c:pt>
                <c:pt idx="385">
                  <c:v>4993.4412453830582</c:v>
                </c:pt>
                <c:pt idx="386">
                  <c:v>4993.4412453830582</c:v>
                </c:pt>
                <c:pt idx="387">
                  <c:v>4993.4412453830582</c:v>
                </c:pt>
                <c:pt idx="388">
                  <c:v>4993.4412453830582</c:v>
                </c:pt>
                <c:pt idx="389">
                  <c:v>4993.4412453830582</c:v>
                </c:pt>
                <c:pt idx="390">
                  <c:v>4993.4412453830582</c:v>
                </c:pt>
                <c:pt idx="391">
                  <c:v>4993.4412453830582</c:v>
                </c:pt>
                <c:pt idx="392">
                  <c:v>4993.4412453830582</c:v>
                </c:pt>
                <c:pt idx="393">
                  <c:v>4955.8275634770134</c:v>
                </c:pt>
                <c:pt idx="394">
                  <c:v>4955.8275634770134</c:v>
                </c:pt>
                <c:pt idx="395">
                  <c:v>4993.4412453830582</c:v>
                </c:pt>
                <c:pt idx="396">
                  <c:v>4993.4412453830582</c:v>
                </c:pt>
                <c:pt idx="397">
                  <c:v>4993.4412453830582</c:v>
                </c:pt>
                <c:pt idx="398">
                  <c:v>4993.4412453830582</c:v>
                </c:pt>
                <c:pt idx="399">
                  <c:v>4993.4412453830582</c:v>
                </c:pt>
                <c:pt idx="400">
                  <c:v>4993.4412453830582</c:v>
                </c:pt>
                <c:pt idx="401">
                  <c:v>4993.4412453830582</c:v>
                </c:pt>
                <c:pt idx="402">
                  <c:v>4955.8275634770134</c:v>
                </c:pt>
                <c:pt idx="403">
                  <c:v>4993.4412453830582</c:v>
                </c:pt>
                <c:pt idx="404">
                  <c:v>4993.4412453830582</c:v>
                </c:pt>
                <c:pt idx="405">
                  <c:v>4993.4412453830582</c:v>
                </c:pt>
                <c:pt idx="406">
                  <c:v>4993.4412453830582</c:v>
                </c:pt>
                <c:pt idx="407">
                  <c:v>4993.4412453830582</c:v>
                </c:pt>
                <c:pt idx="408">
                  <c:v>4993.4412453830582</c:v>
                </c:pt>
                <c:pt idx="409">
                  <c:v>4955.8275634770134</c:v>
                </c:pt>
                <c:pt idx="410">
                  <c:v>4993.4412453830582</c:v>
                </c:pt>
                <c:pt idx="411">
                  <c:v>4993.4412453830582</c:v>
                </c:pt>
                <c:pt idx="412">
                  <c:v>4993.4412453830582</c:v>
                </c:pt>
                <c:pt idx="413">
                  <c:v>4955.8275634770134</c:v>
                </c:pt>
                <c:pt idx="414">
                  <c:v>4993.4412453830582</c:v>
                </c:pt>
                <c:pt idx="415">
                  <c:v>4955.8275634770134</c:v>
                </c:pt>
                <c:pt idx="416">
                  <c:v>4993.4412453830582</c:v>
                </c:pt>
                <c:pt idx="417">
                  <c:v>4993.4412453830582</c:v>
                </c:pt>
                <c:pt idx="418">
                  <c:v>4993.4412453830582</c:v>
                </c:pt>
                <c:pt idx="419">
                  <c:v>4993.4412453830582</c:v>
                </c:pt>
                <c:pt idx="420">
                  <c:v>4993.4412453830582</c:v>
                </c:pt>
                <c:pt idx="421">
                  <c:v>4993.4412453830582</c:v>
                </c:pt>
                <c:pt idx="422">
                  <c:v>4993.4412453830582</c:v>
                </c:pt>
                <c:pt idx="423">
                  <c:v>4955.8275634770134</c:v>
                </c:pt>
                <c:pt idx="424">
                  <c:v>4955.8275634770134</c:v>
                </c:pt>
                <c:pt idx="425">
                  <c:v>4955.8275634770134</c:v>
                </c:pt>
                <c:pt idx="426">
                  <c:v>4955.8275634770134</c:v>
                </c:pt>
                <c:pt idx="427">
                  <c:v>4955.8275634770134</c:v>
                </c:pt>
                <c:pt idx="428">
                  <c:v>4955.8275634770134</c:v>
                </c:pt>
                <c:pt idx="429">
                  <c:v>4955.8275634770134</c:v>
                </c:pt>
                <c:pt idx="430">
                  <c:v>4955.8275634770134</c:v>
                </c:pt>
                <c:pt idx="431">
                  <c:v>4955.8275634770134</c:v>
                </c:pt>
                <c:pt idx="432">
                  <c:v>4955.8275634770134</c:v>
                </c:pt>
                <c:pt idx="433">
                  <c:v>4955.8275634770134</c:v>
                </c:pt>
                <c:pt idx="434">
                  <c:v>4993.4412453830582</c:v>
                </c:pt>
                <c:pt idx="435">
                  <c:v>4955.8275634770134</c:v>
                </c:pt>
                <c:pt idx="436">
                  <c:v>4955.8275634770134</c:v>
                </c:pt>
                <c:pt idx="437">
                  <c:v>4955.8275634770134</c:v>
                </c:pt>
                <c:pt idx="438">
                  <c:v>4955.8275634770134</c:v>
                </c:pt>
                <c:pt idx="439">
                  <c:v>4955.8275634770134</c:v>
                </c:pt>
                <c:pt idx="440">
                  <c:v>4993.4412453830582</c:v>
                </c:pt>
                <c:pt idx="441">
                  <c:v>4955.8275634770134</c:v>
                </c:pt>
                <c:pt idx="442">
                  <c:v>4993.4412453830582</c:v>
                </c:pt>
                <c:pt idx="443">
                  <c:v>4993.4412453830582</c:v>
                </c:pt>
                <c:pt idx="444">
                  <c:v>4993.4412453830582</c:v>
                </c:pt>
                <c:pt idx="445">
                  <c:v>4993.4412453830582</c:v>
                </c:pt>
                <c:pt idx="446">
                  <c:v>4993.4412453830582</c:v>
                </c:pt>
                <c:pt idx="447">
                  <c:v>4955.8275634770134</c:v>
                </c:pt>
                <c:pt idx="448">
                  <c:v>4955.8275634770134</c:v>
                </c:pt>
                <c:pt idx="449">
                  <c:v>4955.8275634770134</c:v>
                </c:pt>
                <c:pt idx="450">
                  <c:v>4955.8275634770134</c:v>
                </c:pt>
                <c:pt idx="451">
                  <c:v>4993.4412453830582</c:v>
                </c:pt>
                <c:pt idx="452">
                  <c:v>4993.4412453830582</c:v>
                </c:pt>
                <c:pt idx="453">
                  <c:v>4993.4412453830582</c:v>
                </c:pt>
                <c:pt idx="454">
                  <c:v>4993.4412453830582</c:v>
                </c:pt>
                <c:pt idx="455">
                  <c:v>4955.8275634770134</c:v>
                </c:pt>
                <c:pt idx="456">
                  <c:v>4955.8275634770134</c:v>
                </c:pt>
                <c:pt idx="457">
                  <c:v>4993.4412453830582</c:v>
                </c:pt>
                <c:pt idx="458">
                  <c:v>4993.4412453830582</c:v>
                </c:pt>
                <c:pt idx="459">
                  <c:v>4955.8275634770134</c:v>
                </c:pt>
                <c:pt idx="460">
                  <c:v>4955.8275634770134</c:v>
                </c:pt>
                <c:pt idx="461">
                  <c:v>4993.4412453830582</c:v>
                </c:pt>
                <c:pt idx="462">
                  <c:v>4993.4412453830582</c:v>
                </c:pt>
                <c:pt idx="463">
                  <c:v>4993.4412453830582</c:v>
                </c:pt>
                <c:pt idx="464">
                  <c:v>4993.4412453830582</c:v>
                </c:pt>
                <c:pt idx="465">
                  <c:v>4993.4412453830582</c:v>
                </c:pt>
                <c:pt idx="466">
                  <c:v>4955.8275634770134</c:v>
                </c:pt>
                <c:pt idx="467">
                  <c:v>4993.4412453830582</c:v>
                </c:pt>
                <c:pt idx="468">
                  <c:v>4955.8275634770134</c:v>
                </c:pt>
                <c:pt idx="469">
                  <c:v>4993.4412453830582</c:v>
                </c:pt>
                <c:pt idx="470">
                  <c:v>4993.4412453830582</c:v>
                </c:pt>
                <c:pt idx="471">
                  <c:v>4955.8275634770134</c:v>
                </c:pt>
                <c:pt idx="472">
                  <c:v>4993.4412453830582</c:v>
                </c:pt>
                <c:pt idx="473">
                  <c:v>4955.8275634770134</c:v>
                </c:pt>
                <c:pt idx="474">
                  <c:v>4993.4412453830582</c:v>
                </c:pt>
                <c:pt idx="475">
                  <c:v>4955.8275634770134</c:v>
                </c:pt>
                <c:pt idx="476">
                  <c:v>4993.4412453830582</c:v>
                </c:pt>
                <c:pt idx="477">
                  <c:v>4955.8275634770134</c:v>
                </c:pt>
                <c:pt idx="478">
                  <c:v>4955.8275634770134</c:v>
                </c:pt>
                <c:pt idx="479">
                  <c:v>4955.8275634770134</c:v>
                </c:pt>
                <c:pt idx="480">
                  <c:v>4993.4412453830582</c:v>
                </c:pt>
                <c:pt idx="481">
                  <c:v>4993.4412453830582</c:v>
                </c:pt>
                <c:pt idx="482">
                  <c:v>4955.8275634770134</c:v>
                </c:pt>
                <c:pt idx="483">
                  <c:v>4955.8275634770134</c:v>
                </c:pt>
                <c:pt idx="484">
                  <c:v>4993.4412453830582</c:v>
                </c:pt>
                <c:pt idx="485">
                  <c:v>4955.8275634770134</c:v>
                </c:pt>
                <c:pt idx="486">
                  <c:v>4955.8275634770134</c:v>
                </c:pt>
                <c:pt idx="487">
                  <c:v>4993.4412453830582</c:v>
                </c:pt>
                <c:pt idx="488">
                  <c:v>4955.8275634770134</c:v>
                </c:pt>
                <c:pt idx="489">
                  <c:v>4993.4412453830582</c:v>
                </c:pt>
                <c:pt idx="490">
                  <c:v>4993.4412453830582</c:v>
                </c:pt>
                <c:pt idx="491">
                  <c:v>4993.4412453830582</c:v>
                </c:pt>
                <c:pt idx="492">
                  <c:v>4993.4412453830582</c:v>
                </c:pt>
                <c:pt idx="493">
                  <c:v>4993.4412453830582</c:v>
                </c:pt>
                <c:pt idx="494">
                  <c:v>4955.8275634770134</c:v>
                </c:pt>
                <c:pt idx="495">
                  <c:v>4993.4412453830582</c:v>
                </c:pt>
                <c:pt idx="496">
                  <c:v>4993.4412453830582</c:v>
                </c:pt>
                <c:pt idx="497">
                  <c:v>4993.4412453830582</c:v>
                </c:pt>
                <c:pt idx="498">
                  <c:v>4955.8275634770134</c:v>
                </c:pt>
                <c:pt idx="499">
                  <c:v>4993.4412453830582</c:v>
                </c:pt>
                <c:pt idx="500">
                  <c:v>4993.4412453830582</c:v>
                </c:pt>
                <c:pt idx="501">
                  <c:v>4993.4412453830582</c:v>
                </c:pt>
                <c:pt idx="502">
                  <c:v>4955.8275634770134</c:v>
                </c:pt>
                <c:pt idx="503">
                  <c:v>4993.4412453830582</c:v>
                </c:pt>
                <c:pt idx="504">
                  <c:v>4993.4412453830582</c:v>
                </c:pt>
                <c:pt idx="505">
                  <c:v>4993.4412453830582</c:v>
                </c:pt>
                <c:pt idx="506">
                  <c:v>4993.4412453830582</c:v>
                </c:pt>
                <c:pt idx="507">
                  <c:v>4993.4412453830582</c:v>
                </c:pt>
                <c:pt idx="508">
                  <c:v>4993.4412453830582</c:v>
                </c:pt>
                <c:pt idx="509">
                  <c:v>4955.8275634770134</c:v>
                </c:pt>
                <c:pt idx="510">
                  <c:v>4993.4412453830582</c:v>
                </c:pt>
                <c:pt idx="511">
                  <c:v>4955.8275634770134</c:v>
                </c:pt>
                <c:pt idx="512">
                  <c:v>4993.4412453830582</c:v>
                </c:pt>
                <c:pt idx="513">
                  <c:v>4955.8275634770134</c:v>
                </c:pt>
                <c:pt idx="514">
                  <c:v>4993.4412453830582</c:v>
                </c:pt>
                <c:pt idx="515">
                  <c:v>4993.4412453830582</c:v>
                </c:pt>
                <c:pt idx="516">
                  <c:v>4993.4412453830582</c:v>
                </c:pt>
                <c:pt idx="517">
                  <c:v>4955.8275634770134</c:v>
                </c:pt>
                <c:pt idx="518">
                  <c:v>4993.4412453830582</c:v>
                </c:pt>
                <c:pt idx="519">
                  <c:v>4955.8275634770134</c:v>
                </c:pt>
                <c:pt idx="520">
                  <c:v>4993.4412453830582</c:v>
                </c:pt>
                <c:pt idx="521">
                  <c:v>4955.8275634770134</c:v>
                </c:pt>
                <c:pt idx="522">
                  <c:v>4993.4412453830582</c:v>
                </c:pt>
                <c:pt idx="523">
                  <c:v>4993.4412453830582</c:v>
                </c:pt>
                <c:pt idx="524">
                  <c:v>4993.4412453830582</c:v>
                </c:pt>
                <c:pt idx="525">
                  <c:v>4993.4412453830582</c:v>
                </c:pt>
                <c:pt idx="526">
                  <c:v>4955.8275634770134</c:v>
                </c:pt>
                <c:pt idx="527">
                  <c:v>4993.4412453830582</c:v>
                </c:pt>
                <c:pt idx="528">
                  <c:v>4993.4412453830582</c:v>
                </c:pt>
                <c:pt idx="529">
                  <c:v>4993.4412453830582</c:v>
                </c:pt>
                <c:pt idx="530">
                  <c:v>4993.4412453830582</c:v>
                </c:pt>
                <c:pt idx="531">
                  <c:v>4993.4412453830582</c:v>
                </c:pt>
                <c:pt idx="532">
                  <c:v>4993.4412453830582</c:v>
                </c:pt>
                <c:pt idx="533">
                  <c:v>4955.8275634770134</c:v>
                </c:pt>
                <c:pt idx="534">
                  <c:v>4993.4412453830582</c:v>
                </c:pt>
                <c:pt idx="535">
                  <c:v>4993.4412453830582</c:v>
                </c:pt>
                <c:pt idx="536">
                  <c:v>4993.4412453830582</c:v>
                </c:pt>
                <c:pt idx="537">
                  <c:v>4993.4412453830582</c:v>
                </c:pt>
                <c:pt idx="538">
                  <c:v>4993.4412453830582</c:v>
                </c:pt>
                <c:pt idx="539">
                  <c:v>4993.4412453830582</c:v>
                </c:pt>
                <c:pt idx="540">
                  <c:v>4993.4412453830582</c:v>
                </c:pt>
                <c:pt idx="541">
                  <c:v>4993.4412453830582</c:v>
                </c:pt>
                <c:pt idx="542">
                  <c:v>4955.8275634770134</c:v>
                </c:pt>
                <c:pt idx="543">
                  <c:v>4993.4412453830582</c:v>
                </c:pt>
                <c:pt idx="544">
                  <c:v>4955.8275634770134</c:v>
                </c:pt>
                <c:pt idx="545">
                  <c:v>4955.8275634770134</c:v>
                </c:pt>
                <c:pt idx="546">
                  <c:v>4955.8275634770134</c:v>
                </c:pt>
                <c:pt idx="547">
                  <c:v>4955.8275634770134</c:v>
                </c:pt>
                <c:pt idx="548">
                  <c:v>4955.8275634770134</c:v>
                </c:pt>
                <c:pt idx="549">
                  <c:v>4955.8275634770134</c:v>
                </c:pt>
                <c:pt idx="550">
                  <c:v>4955.8275634770134</c:v>
                </c:pt>
                <c:pt idx="551">
                  <c:v>4955.8275634770134</c:v>
                </c:pt>
                <c:pt idx="552">
                  <c:v>4993.4412453830582</c:v>
                </c:pt>
                <c:pt idx="553">
                  <c:v>4955.8275634770134</c:v>
                </c:pt>
                <c:pt idx="554">
                  <c:v>4955.8275634770134</c:v>
                </c:pt>
                <c:pt idx="555">
                  <c:v>4993.4412453830582</c:v>
                </c:pt>
                <c:pt idx="556">
                  <c:v>4955.8275634770134</c:v>
                </c:pt>
                <c:pt idx="557">
                  <c:v>4993.4412453830582</c:v>
                </c:pt>
                <c:pt idx="558">
                  <c:v>4993.4412453830582</c:v>
                </c:pt>
                <c:pt idx="559">
                  <c:v>4955.8275634770134</c:v>
                </c:pt>
                <c:pt idx="560">
                  <c:v>4955.8275634770134</c:v>
                </c:pt>
                <c:pt idx="561">
                  <c:v>4993.4412453830582</c:v>
                </c:pt>
                <c:pt idx="562">
                  <c:v>4955.8275634770134</c:v>
                </c:pt>
                <c:pt idx="563">
                  <c:v>4993.4412453830582</c:v>
                </c:pt>
                <c:pt idx="564">
                  <c:v>4993.4412453830582</c:v>
                </c:pt>
                <c:pt idx="565">
                  <c:v>4955.8275634770134</c:v>
                </c:pt>
                <c:pt idx="566">
                  <c:v>4955.8275634770134</c:v>
                </c:pt>
                <c:pt idx="567">
                  <c:v>4955.8275634770134</c:v>
                </c:pt>
                <c:pt idx="568">
                  <c:v>4955.8275634770134</c:v>
                </c:pt>
                <c:pt idx="569">
                  <c:v>4993.4412453830582</c:v>
                </c:pt>
                <c:pt idx="570">
                  <c:v>4993.4412453830582</c:v>
                </c:pt>
                <c:pt idx="571">
                  <c:v>4993.4412453830582</c:v>
                </c:pt>
                <c:pt idx="572">
                  <c:v>4993.4412453830582</c:v>
                </c:pt>
                <c:pt idx="573">
                  <c:v>4955.8275634770134</c:v>
                </c:pt>
                <c:pt idx="574">
                  <c:v>4955.8275634770134</c:v>
                </c:pt>
                <c:pt idx="575">
                  <c:v>4955.8275634770134</c:v>
                </c:pt>
                <c:pt idx="576">
                  <c:v>4955.8275634770134</c:v>
                </c:pt>
                <c:pt idx="577">
                  <c:v>4955.8275634770134</c:v>
                </c:pt>
                <c:pt idx="578">
                  <c:v>4955.8275634770134</c:v>
                </c:pt>
                <c:pt idx="579">
                  <c:v>4955.8275634770134</c:v>
                </c:pt>
                <c:pt idx="580">
                  <c:v>4955.8275634770134</c:v>
                </c:pt>
                <c:pt idx="581">
                  <c:v>4955.8275634770134</c:v>
                </c:pt>
                <c:pt idx="582">
                  <c:v>4993.4412453830582</c:v>
                </c:pt>
                <c:pt idx="583">
                  <c:v>4955.8275634770134</c:v>
                </c:pt>
                <c:pt idx="584">
                  <c:v>4993.4412453830582</c:v>
                </c:pt>
                <c:pt idx="585">
                  <c:v>4955.8275634770134</c:v>
                </c:pt>
                <c:pt idx="586">
                  <c:v>4993.4412453830582</c:v>
                </c:pt>
                <c:pt idx="587">
                  <c:v>4993.4412453830582</c:v>
                </c:pt>
                <c:pt idx="588">
                  <c:v>4993.4412453830582</c:v>
                </c:pt>
                <c:pt idx="589">
                  <c:v>4955.8275634770134</c:v>
                </c:pt>
                <c:pt idx="590">
                  <c:v>4955.8275634770134</c:v>
                </c:pt>
                <c:pt idx="591">
                  <c:v>4993.4412453830582</c:v>
                </c:pt>
                <c:pt idx="592">
                  <c:v>4993.4412453830582</c:v>
                </c:pt>
                <c:pt idx="593">
                  <c:v>4955.8275634770134</c:v>
                </c:pt>
                <c:pt idx="594">
                  <c:v>4993.4412453830582</c:v>
                </c:pt>
                <c:pt idx="595">
                  <c:v>4955.8275634770134</c:v>
                </c:pt>
                <c:pt idx="596">
                  <c:v>4993.4412453830582</c:v>
                </c:pt>
                <c:pt idx="597">
                  <c:v>4993.4412453830582</c:v>
                </c:pt>
                <c:pt idx="598">
                  <c:v>4993.4412453830582</c:v>
                </c:pt>
                <c:pt idx="599">
                  <c:v>4993.4412453830582</c:v>
                </c:pt>
                <c:pt idx="600">
                  <c:v>4993.4412453830582</c:v>
                </c:pt>
                <c:pt idx="601">
                  <c:v>4993.4412453830582</c:v>
                </c:pt>
                <c:pt idx="602">
                  <c:v>4955.8275634770134</c:v>
                </c:pt>
                <c:pt idx="603">
                  <c:v>4993.4412453830582</c:v>
                </c:pt>
                <c:pt idx="604">
                  <c:v>4993.4412453830582</c:v>
                </c:pt>
                <c:pt idx="605">
                  <c:v>4955.8275634770134</c:v>
                </c:pt>
                <c:pt idx="606">
                  <c:v>4993.4412453830582</c:v>
                </c:pt>
                <c:pt idx="607">
                  <c:v>4955.8275634770134</c:v>
                </c:pt>
                <c:pt idx="608">
                  <c:v>4993.4412453830582</c:v>
                </c:pt>
                <c:pt idx="609">
                  <c:v>4993.4412453830582</c:v>
                </c:pt>
                <c:pt idx="610">
                  <c:v>4993.4412453830582</c:v>
                </c:pt>
                <c:pt idx="611">
                  <c:v>4993.4412453830582</c:v>
                </c:pt>
                <c:pt idx="612">
                  <c:v>4993.4412453830582</c:v>
                </c:pt>
                <c:pt idx="613">
                  <c:v>4993.4412453830582</c:v>
                </c:pt>
                <c:pt idx="614">
                  <c:v>4993.4412453830582</c:v>
                </c:pt>
                <c:pt idx="615">
                  <c:v>4993.4412453830582</c:v>
                </c:pt>
                <c:pt idx="616">
                  <c:v>4993.4412453830582</c:v>
                </c:pt>
                <c:pt idx="617">
                  <c:v>4993.4412453830582</c:v>
                </c:pt>
                <c:pt idx="618">
                  <c:v>4955.8275634770134</c:v>
                </c:pt>
                <c:pt idx="619">
                  <c:v>4993.4412453830582</c:v>
                </c:pt>
                <c:pt idx="620">
                  <c:v>4993.4412453830582</c:v>
                </c:pt>
                <c:pt idx="621">
                  <c:v>4955.8275634770134</c:v>
                </c:pt>
                <c:pt idx="622">
                  <c:v>4993.4412453830582</c:v>
                </c:pt>
                <c:pt idx="623">
                  <c:v>4993.4412453830582</c:v>
                </c:pt>
                <c:pt idx="624">
                  <c:v>4955.8275634770134</c:v>
                </c:pt>
                <c:pt idx="625">
                  <c:v>4955.8275634770134</c:v>
                </c:pt>
                <c:pt idx="626">
                  <c:v>4955.8275634770134</c:v>
                </c:pt>
                <c:pt idx="627">
                  <c:v>4993.4412453830582</c:v>
                </c:pt>
                <c:pt idx="628">
                  <c:v>4993.4412453830582</c:v>
                </c:pt>
                <c:pt idx="629">
                  <c:v>4993.4412453830582</c:v>
                </c:pt>
                <c:pt idx="630">
                  <c:v>4993.4412453830582</c:v>
                </c:pt>
                <c:pt idx="631">
                  <c:v>4993.4412453830582</c:v>
                </c:pt>
                <c:pt idx="632">
                  <c:v>4993.4412453830582</c:v>
                </c:pt>
                <c:pt idx="633">
                  <c:v>4955.8275634770134</c:v>
                </c:pt>
                <c:pt idx="634">
                  <c:v>4993.4412453830582</c:v>
                </c:pt>
                <c:pt idx="635">
                  <c:v>4993.4412453830582</c:v>
                </c:pt>
                <c:pt idx="636">
                  <c:v>4955.8275634770134</c:v>
                </c:pt>
                <c:pt idx="637">
                  <c:v>4993.4412453830582</c:v>
                </c:pt>
                <c:pt idx="638">
                  <c:v>4993.4412453830582</c:v>
                </c:pt>
                <c:pt idx="639">
                  <c:v>4993.4412453830582</c:v>
                </c:pt>
                <c:pt idx="640">
                  <c:v>4993.4412453830582</c:v>
                </c:pt>
                <c:pt idx="641">
                  <c:v>4993.4412453830582</c:v>
                </c:pt>
                <c:pt idx="642">
                  <c:v>4993.4412453830582</c:v>
                </c:pt>
                <c:pt idx="643">
                  <c:v>4955.8275634770134</c:v>
                </c:pt>
                <c:pt idx="644">
                  <c:v>4993.4412453830582</c:v>
                </c:pt>
                <c:pt idx="645">
                  <c:v>4993.4412453830582</c:v>
                </c:pt>
                <c:pt idx="646">
                  <c:v>4993.4412453830582</c:v>
                </c:pt>
                <c:pt idx="647">
                  <c:v>4993.4412453830582</c:v>
                </c:pt>
                <c:pt idx="648">
                  <c:v>4993.4412453830582</c:v>
                </c:pt>
                <c:pt idx="649">
                  <c:v>4993.4412453830582</c:v>
                </c:pt>
                <c:pt idx="650">
                  <c:v>4993.4412453830582</c:v>
                </c:pt>
                <c:pt idx="651">
                  <c:v>4993.4412453830582</c:v>
                </c:pt>
                <c:pt idx="652">
                  <c:v>4955.8275634770134</c:v>
                </c:pt>
                <c:pt idx="653">
                  <c:v>4993.4412453830582</c:v>
                </c:pt>
                <c:pt idx="654">
                  <c:v>4955.8275634770134</c:v>
                </c:pt>
                <c:pt idx="655">
                  <c:v>4955.8275634770134</c:v>
                </c:pt>
                <c:pt idx="656">
                  <c:v>4955.8275634770134</c:v>
                </c:pt>
                <c:pt idx="657">
                  <c:v>4955.8275634770134</c:v>
                </c:pt>
                <c:pt idx="658">
                  <c:v>4993.4412453830582</c:v>
                </c:pt>
                <c:pt idx="659">
                  <c:v>4955.8275634770134</c:v>
                </c:pt>
                <c:pt idx="660">
                  <c:v>4955.8275634770134</c:v>
                </c:pt>
                <c:pt idx="661">
                  <c:v>4993.4412453830582</c:v>
                </c:pt>
                <c:pt idx="662">
                  <c:v>4955.8275634770134</c:v>
                </c:pt>
                <c:pt idx="663">
                  <c:v>4993.4412453830582</c:v>
                </c:pt>
                <c:pt idx="664">
                  <c:v>4993.4412453830582</c:v>
                </c:pt>
                <c:pt idx="665">
                  <c:v>4993.4412453830582</c:v>
                </c:pt>
                <c:pt idx="666">
                  <c:v>4955.8275634770134</c:v>
                </c:pt>
                <c:pt idx="667">
                  <c:v>4993.4412453830582</c:v>
                </c:pt>
                <c:pt idx="668">
                  <c:v>4993.4412453830582</c:v>
                </c:pt>
                <c:pt idx="669">
                  <c:v>4955.8275634770134</c:v>
                </c:pt>
                <c:pt idx="670">
                  <c:v>4993.4412453830582</c:v>
                </c:pt>
                <c:pt idx="671">
                  <c:v>4955.8275634770134</c:v>
                </c:pt>
                <c:pt idx="672">
                  <c:v>4993.4412453830582</c:v>
                </c:pt>
                <c:pt idx="673">
                  <c:v>4993.4412453830582</c:v>
                </c:pt>
                <c:pt idx="674">
                  <c:v>4993.4412453830582</c:v>
                </c:pt>
                <c:pt idx="675">
                  <c:v>4993.4412453830582</c:v>
                </c:pt>
                <c:pt idx="676">
                  <c:v>4993.4412453830582</c:v>
                </c:pt>
                <c:pt idx="677">
                  <c:v>4993.4412453830582</c:v>
                </c:pt>
                <c:pt idx="678">
                  <c:v>4993.4412453830582</c:v>
                </c:pt>
                <c:pt idx="679">
                  <c:v>4993.4412453830582</c:v>
                </c:pt>
                <c:pt idx="680">
                  <c:v>4993.4412453830582</c:v>
                </c:pt>
                <c:pt idx="681">
                  <c:v>4993.4412453830582</c:v>
                </c:pt>
                <c:pt idx="682">
                  <c:v>4993.4412453830582</c:v>
                </c:pt>
                <c:pt idx="683">
                  <c:v>4993.4412453830582</c:v>
                </c:pt>
                <c:pt idx="684">
                  <c:v>4993.4412453830582</c:v>
                </c:pt>
                <c:pt idx="685">
                  <c:v>4993.4412453830582</c:v>
                </c:pt>
                <c:pt idx="686">
                  <c:v>4993.4412453830582</c:v>
                </c:pt>
                <c:pt idx="687">
                  <c:v>4955.8275634770134</c:v>
                </c:pt>
                <c:pt idx="688">
                  <c:v>4993.4412453830582</c:v>
                </c:pt>
                <c:pt idx="689">
                  <c:v>4993.4412453830582</c:v>
                </c:pt>
                <c:pt idx="690">
                  <c:v>4993.4412453830582</c:v>
                </c:pt>
                <c:pt idx="691">
                  <c:v>4993.4412453830582</c:v>
                </c:pt>
                <c:pt idx="692">
                  <c:v>4993.4412453830582</c:v>
                </c:pt>
                <c:pt idx="693">
                  <c:v>4993.4412453830582</c:v>
                </c:pt>
                <c:pt idx="694">
                  <c:v>4993.4412453830582</c:v>
                </c:pt>
                <c:pt idx="695">
                  <c:v>4993.4412453830582</c:v>
                </c:pt>
                <c:pt idx="696">
                  <c:v>4993.4412453830582</c:v>
                </c:pt>
                <c:pt idx="697">
                  <c:v>4955.8275634770134</c:v>
                </c:pt>
                <c:pt idx="698">
                  <c:v>4993.4412453830582</c:v>
                </c:pt>
                <c:pt idx="699">
                  <c:v>4955.8275634770134</c:v>
                </c:pt>
                <c:pt idx="700">
                  <c:v>4955.8275634770134</c:v>
                </c:pt>
                <c:pt idx="701">
                  <c:v>4955.8275634770134</c:v>
                </c:pt>
                <c:pt idx="702">
                  <c:v>4993.4412453830582</c:v>
                </c:pt>
                <c:pt idx="703">
                  <c:v>4955.8275634770134</c:v>
                </c:pt>
                <c:pt idx="704">
                  <c:v>4955.8275634770134</c:v>
                </c:pt>
                <c:pt idx="705">
                  <c:v>4955.8275634770134</c:v>
                </c:pt>
                <c:pt idx="706">
                  <c:v>4955.8275634770134</c:v>
                </c:pt>
                <c:pt idx="707">
                  <c:v>4993.4412453830582</c:v>
                </c:pt>
                <c:pt idx="708">
                  <c:v>4955.8275634770134</c:v>
                </c:pt>
                <c:pt idx="709">
                  <c:v>4993.4412453830582</c:v>
                </c:pt>
                <c:pt idx="710">
                  <c:v>4955.8275634770134</c:v>
                </c:pt>
                <c:pt idx="711">
                  <c:v>4955.8275634770134</c:v>
                </c:pt>
                <c:pt idx="712">
                  <c:v>4993.4412453830582</c:v>
                </c:pt>
                <c:pt idx="713">
                  <c:v>4993.4412453830582</c:v>
                </c:pt>
                <c:pt idx="714">
                  <c:v>4955.8275634770134</c:v>
                </c:pt>
                <c:pt idx="715">
                  <c:v>4955.8275634770134</c:v>
                </c:pt>
                <c:pt idx="716">
                  <c:v>4955.8275634770134</c:v>
                </c:pt>
                <c:pt idx="717">
                  <c:v>4955.8275634770134</c:v>
                </c:pt>
                <c:pt idx="718">
                  <c:v>4955.8275634770134</c:v>
                </c:pt>
                <c:pt idx="719">
                  <c:v>4955.8275634770134</c:v>
                </c:pt>
                <c:pt idx="720">
                  <c:v>4955.8275634770134</c:v>
                </c:pt>
                <c:pt idx="721">
                  <c:v>4955.8275634770134</c:v>
                </c:pt>
                <c:pt idx="722">
                  <c:v>4955.8275634770134</c:v>
                </c:pt>
                <c:pt idx="723">
                  <c:v>4955.8275634770134</c:v>
                </c:pt>
                <c:pt idx="724">
                  <c:v>4955.8275634770134</c:v>
                </c:pt>
                <c:pt idx="725">
                  <c:v>4955.8275634770134</c:v>
                </c:pt>
                <c:pt idx="726">
                  <c:v>4993.4412453830582</c:v>
                </c:pt>
                <c:pt idx="727">
                  <c:v>4955.8275634770134</c:v>
                </c:pt>
                <c:pt idx="728">
                  <c:v>4993.4412453830582</c:v>
                </c:pt>
                <c:pt idx="729">
                  <c:v>4955.8275634770134</c:v>
                </c:pt>
                <c:pt idx="730">
                  <c:v>4993.4412453830582</c:v>
                </c:pt>
                <c:pt idx="731">
                  <c:v>4955.8275634770134</c:v>
                </c:pt>
                <c:pt idx="732">
                  <c:v>4993.4412453830582</c:v>
                </c:pt>
                <c:pt idx="733">
                  <c:v>4993.4412453830582</c:v>
                </c:pt>
                <c:pt idx="734">
                  <c:v>4993.4412453830582</c:v>
                </c:pt>
                <c:pt idx="735">
                  <c:v>4993.4412453830582</c:v>
                </c:pt>
                <c:pt idx="736">
                  <c:v>4955.8275634770134</c:v>
                </c:pt>
                <c:pt idx="737">
                  <c:v>4955.8275634770134</c:v>
                </c:pt>
                <c:pt idx="738">
                  <c:v>4955.8275634770134</c:v>
                </c:pt>
                <c:pt idx="739">
                  <c:v>4955.8275634770134</c:v>
                </c:pt>
                <c:pt idx="740">
                  <c:v>4993.4412453830582</c:v>
                </c:pt>
                <c:pt idx="741">
                  <c:v>4993.4412453830582</c:v>
                </c:pt>
                <c:pt idx="742">
                  <c:v>4993.4412453830582</c:v>
                </c:pt>
                <c:pt idx="743">
                  <c:v>4993.4412453830582</c:v>
                </c:pt>
                <c:pt idx="744">
                  <c:v>4993.4412453830582</c:v>
                </c:pt>
                <c:pt idx="745">
                  <c:v>4993.4412453830582</c:v>
                </c:pt>
                <c:pt idx="746">
                  <c:v>4955.8275634770134</c:v>
                </c:pt>
                <c:pt idx="747">
                  <c:v>4955.8275634770134</c:v>
                </c:pt>
                <c:pt idx="748">
                  <c:v>4993.4412453830582</c:v>
                </c:pt>
                <c:pt idx="749">
                  <c:v>4955.8275634770134</c:v>
                </c:pt>
                <c:pt idx="750">
                  <c:v>4993.4412453830582</c:v>
                </c:pt>
                <c:pt idx="751">
                  <c:v>4955.8275634770134</c:v>
                </c:pt>
                <c:pt idx="752">
                  <c:v>4955.8275634770134</c:v>
                </c:pt>
                <c:pt idx="753">
                  <c:v>4955.8275634770134</c:v>
                </c:pt>
                <c:pt idx="754">
                  <c:v>4993.4412453830582</c:v>
                </c:pt>
                <c:pt idx="755">
                  <c:v>4993.4412453830582</c:v>
                </c:pt>
                <c:pt idx="756">
                  <c:v>4955.8275634770134</c:v>
                </c:pt>
                <c:pt idx="757">
                  <c:v>4955.8275634770134</c:v>
                </c:pt>
                <c:pt idx="758">
                  <c:v>4955.8275634770134</c:v>
                </c:pt>
                <c:pt idx="759">
                  <c:v>4993.4412453830582</c:v>
                </c:pt>
                <c:pt idx="760">
                  <c:v>4955.8275634770134</c:v>
                </c:pt>
                <c:pt idx="761">
                  <c:v>4955.8275634770134</c:v>
                </c:pt>
                <c:pt idx="762">
                  <c:v>4955.8275634770134</c:v>
                </c:pt>
                <c:pt idx="763">
                  <c:v>4955.8275634770134</c:v>
                </c:pt>
                <c:pt idx="764">
                  <c:v>4993.4412453830582</c:v>
                </c:pt>
                <c:pt idx="765">
                  <c:v>4955.8275634770134</c:v>
                </c:pt>
                <c:pt idx="766">
                  <c:v>4993.4412453830582</c:v>
                </c:pt>
                <c:pt idx="767">
                  <c:v>4955.8275634770134</c:v>
                </c:pt>
                <c:pt idx="768">
                  <c:v>4993.4412453830582</c:v>
                </c:pt>
                <c:pt idx="769">
                  <c:v>4993.4412453830582</c:v>
                </c:pt>
                <c:pt idx="770">
                  <c:v>4993.4412453830582</c:v>
                </c:pt>
                <c:pt idx="771">
                  <c:v>4993.4412453830582</c:v>
                </c:pt>
                <c:pt idx="772">
                  <c:v>4955.8275634770134</c:v>
                </c:pt>
                <c:pt idx="773">
                  <c:v>4955.8275634770134</c:v>
                </c:pt>
                <c:pt idx="774">
                  <c:v>4993.4412453830582</c:v>
                </c:pt>
                <c:pt idx="775">
                  <c:v>4955.8275634770134</c:v>
                </c:pt>
                <c:pt idx="776">
                  <c:v>4955.8275634770134</c:v>
                </c:pt>
                <c:pt idx="777">
                  <c:v>4955.8275634770134</c:v>
                </c:pt>
                <c:pt idx="778">
                  <c:v>4955.8275634770134</c:v>
                </c:pt>
                <c:pt idx="779">
                  <c:v>4955.8275634770134</c:v>
                </c:pt>
                <c:pt idx="780">
                  <c:v>4955.8275634770134</c:v>
                </c:pt>
                <c:pt idx="781">
                  <c:v>4955.8275634770134</c:v>
                </c:pt>
                <c:pt idx="782">
                  <c:v>4955.8275634770134</c:v>
                </c:pt>
                <c:pt idx="783">
                  <c:v>4993.4412453830582</c:v>
                </c:pt>
                <c:pt idx="784">
                  <c:v>4955.8275634770134</c:v>
                </c:pt>
                <c:pt idx="785">
                  <c:v>4955.8275634770134</c:v>
                </c:pt>
                <c:pt idx="786">
                  <c:v>4993.4412453830582</c:v>
                </c:pt>
                <c:pt idx="787">
                  <c:v>4955.8275634770134</c:v>
                </c:pt>
                <c:pt idx="788">
                  <c:v>4993.4412453830582</c:v>
                </c:pt>
                <c:pt idx="789">
                  <c:v>4955.8275634770134</c:v>
                </c:pt>
                <c:pt idx="790">
                  <c:v>4993.4412453830582</c:v>
                </c:pt>
                <c:pt idx="791">
                  <c:v>4955.8275634770134</c:v>
                </c:pt>
                <c:pt idx="792">
                  <c:v>4955.8275634770134</c:v>
                </c:pt>
                <c:pt idx="793">
                  <c:v>4955.8275634770134</c:v>
                </c:pt>
                <c:pt idx="794">
                  <c:v>4993.4412453830582</c:v>
                </c:pt>
                <c:pt idx="795">
                  <c:v>4955.8275634770134</c:v>
                </c:pt>
                <c:pt idx="796">
                  <c:v>4993.4412453830582</c:v>
                </c:pt>
                <c:pt idx="797">
                  <c:v>4993.4412453830582</c:v>
                </c:pt>
                <c:pt idx="798">
                  <c:v>4955.8275634770134</c:v>
                </c:pt>
                <c:pt idx="799">
                  <c:v>4955.8275634770134</c:v>
                </c:pt>
                <c:pt idx="800">
                  <c:v>4993.4412453830582</c:v>
                </c:pt>
                <c:pt idx="801">
                  <c:v>4993.4412453830582</c:v>
                </c:pt>
                <c:pt idx="802">
                  <c:v>4993.4412453830582</c:v>
                </c:pt>
                <c:pt idx="803">
                  <c:v>4955.8275634770134</c:v>
                </c:pt>
                <c:pt idx="804">
                  <c:v>4955.8275634770134</c:v>
                </c:pt>
                <c:pt idx="805">
                  <c:v>4955.8275634770134</c:v>
                </c:pt>
                <c:pt idx="806">
                  <c:v>4993.4412453830582</c:v>
                </c:pt>
                <c:pt idx="807">
                  <c:v>4955.8275634770134</c:v>
                </c:pt>
                <c:pt idx="808">
                  <c:v>4955.8275634770134</c:v>
                </c:pt>
                <c:pt idx="809">
                  <c:v>4955.8275634770134</c:v>
                </c:pt>
                <c:pt idx="810">
                  <c:v>4955.8275634770134</c:v>
                </c:pt>
                <c:pt idx="811">
                  <c:v>4955.8275634770134</c:v>
                </c:pt>
                <c:pt idx="812">
                  <c:v>4955.8275634770134</c:v>
                </c:pt>
                <c:pt idx="813">
                  <c:v>4955.8275634770134</c:v>
                </c:pt>
                <c:pt idx="814">
                  <c:v>4955.8275634770134</c:v>
                </c:pt>
                <c:pt idx="815">
                  <c:v>4955.8275634770134</c:v>
                </c:pt>
                <c:pt idx="816">
                  <c:v>4955.8275634770134</c:v>
                </c:pt>
                <c:pt idx="817">
                  <c:v>4955.8275634770134</c:v>
                </c:pt>
                <c:pt idx="818">
                  <c:v>4955.8275634770134</c:v>
                </c:pt>
                <c:pt idx="819">
                  <c:v>4955.8275634770134</c:v>
                </c:pt>
                <c:pt idx="820">
                  <c:v>4993.4412453830582</c:v>
                </c:pt>
                <c:pt idx="821">
                  <c:v>4955.8275634770134</c:v>
                </c:pt>
                <c:pt idx="822">
                  <c:v>4955.8275634770134</c:v>
                </c:pt>
                <c:pt idx="823">
                  <c:v>4955.8275634770134</c:v>
                </c:pt>
                <c:pt idx="824">
                  <c:v>4955.8275634770134</c:v>
                </c:pt>
                <c:pt idx="825">
                  <c:v>4955.8275634770134</c:v>
                </c:pt>
                <c:pt idx="826">
                  <c:v>4955.8275634770134</c:v>
                </c:pt>
                <c:pt idx="827">
                  <c:v>4955.8275634770134</c:v>
                </c:pt>
                <c:pt idx="828">
                  <c:v>4955.8275634770134</c:v>
                </c:pt>
                <c:pt idx="829">
                  <c:v>4955.8275634770134</c:v>
                </c:pt>
                <c:pt idx="830">
                  <c:v>4955.8275634770134</c:v>
                </c:pt>
                <c:pt idx="831">
                  <c:v>4955.8275634770134</c:v>
                </c:pt>
                <c:pt idx="832">
                  <c:v>4993.4412453830582</c:v>
                </c:pt>
                <c:pt idx="833">
                  <c:v>4955.8275634770134</c:v>
                </c:pt>
                <c:pt idx="834">
                  <c:v>4955.8275634770134</c:v>
                </c:pt>
                <c:pt idx="835">
                  <c:v>4955.8275634770134</c:v>
                </c:pt>
                <c:pt idx="836">
                  <c:v>4955.8275634770134</c:v>
                </c:pt>
                <c:pt idx="837">
                  <c:v>4993.4412453830582</c:v>
                </c:pt>
                <c:pt idx="838">
                  <c:v>4993.4412453830582</c:v>
                </c:pt>
                <c:pt idx="839">
                  <c:v>4993.4412453830582</c:v>
                </c:pt>
                <c:pt idx="840">
                  <c:v>4955.8275634770134</c:v>
                </c:pt>
                <c:pt idx="841">
                  <c:v>4955.8275634770134</c:v>
                </c:pt>
                <c:pt idx="842">
                  <c:v>4993.4412453830582</c:v>
                </c:pt>
                <c:pt idx="843">
                  <c:v>4955.8275634770134</c:v>
                </c:pt>
                <c:pt idx="844">
                  <c:v>4993.4412453830582</c:v>
                </c:pt>
                <c:pt idx="845">
                  <c:v>4955.8275634770134</c:v>
                </c:pt>
                <c:pt idx="846">
                  <c:v>4993.4412453830582</c:v>
                </c:pt>
                <c:pt idx="847">
                  <c:v>4993.4412453830582</c:v>
                </c:pt>
                <c:pt idx="848">
                  <c:v>4955.8275634770134</c:v>
                </c:pt>
                <c:pt idx="849">
                  <c:v>4955.8275634770134</c:v>
                </c:pt>
                <c:pt idx="850">
                  <c:v>4993.4412453830582</c:v>
                </c:pt>
                <c:pt idx="851">
                  <c:v>4955.8275634770134</c:v>
                </c:pt>
                <c:pt idx="852">
                  <c:v>4955.8275634770134</c:v>
                </c:pt>
                <c:pt idx="853">
                  <c:v>4993.4412453830582</c:v>
                </c:pt>
                <c:pt idx="854">
                  <c:v>4993.4412453830582</c:v>
                </c:pt>
                <c:pt idx="855">
                  <c:v>4955.8275634770134</c:v>
                </c:pt>
                <c:pt idx="856">
                  <c:v>4993.4412453830582</c:v>
                </c:pt>
                <c:pt idx="857">
                  <c:v>4993.4412453830582</c:v>
                </c:pt>
                <c:pt idx="858">
                  <c:v>4993.4412453830582</c:v>
                </c:pt>
                <c:pt idx="859">
                  <c:v>4955.8275634770134</c:v>
                </c:pt>
                <c:pt idx="860">
                  <c:v>4993.4412453830582</c:v>
                </c:pt>
                <c:pt idx="861">
                  <c:v>4993.4412453830582</c:v>
                </c:pt>
                <c:pt idx="862">
                  <c:v>4993.4412453830582</c:v>
                </c:pt>
                <c:pt idx="863">
                  <c:v>4955.8275634770134</c:v>
                </c:pt>
                <c:pt idx="864">
                  <c:v>4993.4412453830582</c:v>
                </c:pt>
                <c:pt idx="865">
                  <c:v>4993.4412453830582</c:v>
                </c:pt>
                <c:pt idx="866">
                  <c:v>4955.8275634770134</c:v>
                </c:pt>
                <c:pt idx="867">
                  <c:v>4993.4412453830582</c:v>
                </c:pt>
                <c:pt idx="868">
                  <c:v>4993.4412453830582</c:v>
                </c:pt>
                <c:pt idx="869">
                  <c:v>4993.4412453830582</c:v>
                </c:pt>
                <c:pt idx="870">
                  <c:v>4993.4412453830582</c:v>
                </c:pt>
                <c:pt idx="871">
                  <c:v>4955.8275634770134</c:v>
                </c:pt>
                <c:pt idx="872">
                  <c:v>4955.8275634770134</c:v>
                </c:pt>
                <c:pt idx="873">
                  <c:v>4993.4412453830582</c:v>
                </c:pt>
                <c:pt idx="874">
                  <c:v>4955.8275634770134</c:v>
                </c:pt>
                <c:pt idx="875">
                  <c:v>4993.4412453830582</c:v>
                </c:pt>
                <c:pt idx="876">
                  <c:v>4955.8275634770134</c:v>
                </c:pt>
                <c:pt idx="877">
                  <c:v>4955.8275634770134</c:v>
                </c:pt>
                <c:pt idx="878">
                  <c:v>4955.8275634770134</c:v>
                </c:pt>
                <c:pt idx="879">
                  <c:v>4993.4412453830582</c:v>
                </c:pt>
                <c:pt idx="880">
                  <c:v>4955.8275634770134</c:v>
                </c:pt>
                <c:pt idx="881">
                  <c:v>4993.4412453830582</c:v>
                </c:pt>
                <c:pt idx="882">
                  <c:v>4955.8275634770134</c:v>
                </c:pt>
                <c:pt idx="883">
                  <c:v>4955.8275634770134</c:v>
                </c:pt>
                <c:pt idx="884">
                  <c:v>4955.8275634770134</c:v>
                </c:pt>
                <c:pt idx="885">
                  <c:v>4993.4412453830582</c:v>
                </c:pt>
                <c:pt idx="886">
                  <c:v>4993.4412453830582</c:v>
                </c:pt>
                <c:pt idx="887">
                  <c:v>4993.4412453830582</c:v>
                </c:pt>
                <c:pt idx="888">
                  <c:v>4955.8275634770134</c:v>
                </c:pt>
                <c:pt idx="889">
                  <c:v>4955.8275634770134</c:v>
                </c:pt>
                <c:pt idx="890">
                  <c:v>4955.8275634770134</c:v>
                </c:pt>
                <c:pt idx="891">
                  <c:v>4955.8275634770134</c:v>
                </c:pt>
                <c:pt idx="892">
                  <c:v>4955.8275634770134</c:v>
                </c:pt>
                <c:pt idx="893">
                  <c:v>4955.8275634770134</c:v>
                </c:pt>
                <c:pt idx="894">
                  <c:v>4993.4412453830582</c:v>
                </c:pt>
                <c:pt idx="895">
                  <c:v>4955.8275634770134</c:v>
                </c:pt>
                <c:pt idx="896">
                  <c:v>4955.8275634770134</c:v>
                </c:pt>
                <c:pt idx="897">
                  <c:v>4993.4412453830582</c:v>
                </c:pt>
                <c:pt idx="898">
                  <c:v>4955.8275634770134</c:v>
                </c:pt>
                <c:pt idx="899">
                  <c:v>4955.8275634770134</c:v>
                </c:pt>
                <c:pt idx="900">
                  <c:v>4993.4412453830582</c:v>
                </c:pt>
                <c:pt idx="901">
                  <c:v>4955.8275634770134</c:v>
                </c:pt>
                <c:pt idx="902">
                  <c:v>4955.8275634770134</c:v>
                </c:pt>
                <c:pt idx="903">
                  <c:v>4955.8275634770134</c:v>
                </c:pt>
                <c:pt idx="904">
                  <c:v>4955.8275634770134</c:v>
                </c:pt>
                <c:pt idx="905">
                  <c:v>4955.8275634770134</c:v>
                </c:pt>
                <c:pt idx="906">
                  <c:v>4955.8275634770134</c:v>
                </c:pt>
                <c:pt idx="907">
                  <c:v>4993.4412453830582</c:v>
                </c:pt>
                <c:pt idx="908">
                  <c:v>4993.4412453830582</c:v>
                </c:pt>
                <c:pt idx="909">
                  <c:v>4955.8275634770134</c:v>
                </c:pt>
                <c:pt idx="910">
                  <c:v>4955.8275634770134</c:v>
                </c:pt>
                <c:pt idx="911">
                  <c:v>4955.8275634770134</c:v>
                </c:pt>
                <c:pt idx="912">
                  <c:v>4955.8275634770134</c:v>
                </c:pt>
                <c:pt idx="913">
                  <c:v>4955.8275634770134</c:v>
                </c:pt>
                <c:pt idx="914">
                  <c:v>4955.8275634770134</c:v>
                </c:pt>
                <c:pt idx="915">
                  <c:v>4955.8275634770134</c:v>
                </c:pt>
                <c:pt idx="916">
                  <c:v>4955.8275634770134</c:v>
                </c:pt>
                <c:pt idx="917">
                  <c:v>4955.8275634770134</c:v>
                </c:pt>
                <c:pt idx="918">
                  <c:v>4993.4412453830582</c:v>
                </c:pt>
                <c:pt idx="919">
                  <c:v>4955.8275634770134</c:v>
                </c:pt>
                <c:pt idx="920">
                  <c:v>4955.8275634770134</c:v>
                </c:pt>
                <c:pt idx="921">
                  <c:v>4955.8275634770134</c:v>
                </c:pt>
                <c:pt idx="922">
                  <c:v>4955.8275634770134</c:v>
                </c:pt>
                <c:pt idx="923">
                  <c:v>4955.8275634770134</c:v>
                </c:pt>
                <c:pt idx="924">
                  <c:v>4955.8275634770134</c:v>
                </c:pt>
                <c:pt idx="925">
                  <c:v>4993.4412453830582</c:v>
                </c:pt>
                <c:pt idx="926">
                  <c:v>4955.8275634770134</c:v>
                </c:pt>
                <c:pt idx="927">
                  <c:v>4993.4412453830582</c:v>
                </c:pt>
                <c:pt idx="928">
                  <c:v>4993.4412453830582</c:v>
                </c:pt>
                <c:pt idx="929">
                  <c:v>4955.8275634770134</c:v>
                </c:pt>
                <c:pt idx="930">
                  <c:v>4993.4412453830582</c:v>
                </c:pt>
                <c:pt idx="931">
                  <c:v>4955.8275634770134</c:v>
                </c:pt>
                <c:pt idx="932">
                  <c:v>4955.8275634770134</c:v>
                </c:pt>
                <c:pt idx="933">
                  <c:v>4955.8275634770134</c:v>
                </c:pt>
                <c:pt idx="934">
                  <c:v>4955.8275634770134</c:v>
                </c:pt>
                <c:pt idx="935">
                  <c:v>4955.8275634770134</c:v>
                </c:pt>
                <c:pt idx="936">
                  <c:v>4955.8275634770134</c:v>
                </c:pt>
                <c:pt idx="937">
                  <c:v>4993.4412453830582</c:v>
                </c:pt>
                <c:pt idx="938">
                  <c:v>4993.4412453830582</c:v>
                </c:pt>
                <c:pt idx="939">
                  <c:v>4955.8275634770134</c:v>
                </c:pt>
                <c:pt idx="940">
                  <c:v>4955.8275634770134</c:v>
                </c:pt>
                <c:pt idx="941">
                  <c:v>4955.8275634770134</c:v>
                </c:pt>
                <c:pt idx="942">
                  <c:v>4993.4412453830582</c:v>
                </c:pt>
                <c:pt idx="943">
                  <c:v>4955.8275634770134</c:v>
                </c:pt>
                <c:pt idx="944">
                  <c:v>4993.4412453830582</c:v>
                </c:pt>
                <c:pt idx="945">
                  <c:v>4955.8275634770134</c:v>
                </c:pt>
                <c:pt idx="946">
                  <c:v>4955.8275634770134</c:v>
                </c:pt>
                <c:pt idx="947">
                  <c:v>4955.8275634770134</c:v>
                </c:pt>
                <c:pt idx="948">
                  <c:v>4955.8275634770134</c:v>
                </c:pt>
                <c:pt idx="949">
                  <c:v>4955.8275634770134</c:v>
                </c:pt>
                <c:pt idx="950">
                  <c:v>4993.4412453830582</c:v>
                </c:pt>
                <c:pt idx="951">
                  <c:v>4955.8275634770134</c:v>
                </c:pt>
                <c:pt idx="952">
                  <c:v>4955.8275634770134</c:v>
                </c:pt>
                <c:pt idx="953">
                  <c:v>4993.4412453830582</c:v>
                </c:pt>
                <c:pt idx="954">
                  <c:v>4955.8275634770134</c:v>
                </c:pt>
                <c:pt idx="955">
                  <c:v>4993.4412453830582</c:v>
                </c:pt>
                <c:pt idx="956">
                  <c:v>4955.8275634770134</c:v>
                </c:pt>
                <c:pt idx="957">
                  <c:v>4993.4412453830582</c:v>
                </c:pt>
                <c:pt idx="958">
                  <c:v>4993.4412453830582</c:v>
                </c:pt>
                <c:pt idx="959">
                  <c:v>4955.8275634770134</c:v>
                </c:pt>
                <c:pt idx="960">
                  <c:v>4993.4412453830582</c:v>
                </c:pt>
                <c:pt idx="961">
                  <c:v>4993.4412453830582</c:v>
                </c:pt>
                <c:pt idx="962">
                  <c:v>4955.8275634770134</c:v>
                </c:pt>
                <c:pt idx="963">
                  <c:v>4993.4412453830582</c:v>
                </c:pt>
                <c:pt idx="964">
                  <c:v>4993.4412453830582</c:v>
                </c:pt>
                <c:pt idx="965">
                  <c:v>4993.4412453830582</c:v>
                </c:pt>
                <c:pt idx="966">
                  <c:v>4955.8275634770134</c:v>
                </c:pt>
                <c:pt idx="967">
                  <c:v>4993.4412453830582</c:v>
                </c:pt>
                <c:pt idx="968">
                  <c:v>4993.4412453830582</c:v>
                </c:pt>
                <c:pt idx="969">
                  <c:v>4955.8275634770134</c:v>
                </c:pt>
                <c:pt idx="970">
                  <c:v>4955.8275634770134</c:v>
                </c:pt>
                <c:pt idx="971">
                  <c:v>4955.8275634770134</c:v>
                </c:pt>
                <c:pt idx="972">
                  <c:v>4993.4412453830582</c:v>
                </c:pt>
                <c:pt idx="973">
                  <c:v>4993.4412453830582</c:v>
                </c:pt>
                <c:pt idx="974">
                  <c:v>4993.4412453830582</c:v>
                </c:pt>
                <c:pt idx="975">
                  <c:v>4993.4412453830582</c:v>
                </c:pt>
                <c:pt idx="976">
                  <c:v>4955.8275634770134</c:v>
                </c:pt>
                <c:pt idx="977">
                  <c:v>4993.4412453830582</c:v>
                </c:pt>
                <c:pt idx="978">
                  <c:v>4993.4412453830582</c:v>
                </c:pt>
                <c:pt idx="979">
                  <c:v>4955.8275634770134</c:v>
                </c:pt>
                <c:pt idx="980">
                  <c:v>4955.8275634770134</c:v>
                </c:pt>
                <c:pt idx="981">
                  <c:v>4955.8275634770134</c:v>
                </c:pt>
                <c:pt idx="982">
                  <c:v>4993.4412453830582</c:v>
                </c:pt>
                <c:pt idx="983">
                  <c:v>4955.8275634770134</c:v>
                </c:pt>
                <c:pt idx="984">
                  <c:v>4955.8275634770134</c:v>
                </c:pt>
                <c:pt idx="985">
                  <c:v>4993.4412453830582</c:v>
                </c:pt>
                <c:pt idx="986">
                  <c:v>4955.8275634770134</c:v>
                </c:pt>
                <c:pt idx="987">
                  <c:v>4955.8275634770134</c:v>
                </c:pt>
                <c:pt idx="988">
                  <c:v>4993.4412453830582</c:v>
                </c:pt>
                <c:pt idx="989">
                  <c:v>4955.8275634770134</c:v>
                </c:pt>
                <c:pt idx="990">
                  <c:v>4955.8275634770134</c:v>
                </c:pt>
                <c:pt idx="991">
                  <c:v>4955.8275634770134</c:v>
                </c:pt>
                <c:pt idx="992">
                  <c:v>4955.8275634770134</c:v>
                </c:pt>
                <c:pt idx="993">
                  <c:v>4955.8275634770134</c:v>
                </c:pt>
                <c:pt idx="994">
                  <c:v>4955.8275634770134</c:v>
                </c:pt>
                <c:pt idx="995">
                  <c:v>4955.8275634770134</c:v>
                </c:pt>
                <c:pt idx="996">
                  <c:v>4955.8275634770134</c:v>
                </c:pt>
                <c:pt idx="997">
                  <c:v>4955.8275634770134</c:v>
                </c:pt>
                <c:pt idx="998">
                  <c:v>4955.8275634770134</c:v>
                </c:pt>
                <c:pt idx="999">
                  <c:v>4955.8275634770134</c:v>
                </c:pt>
                <c:pt idx="1000">
                  <c:v>4955.8275634770134</c:v>
                </c:pt>
                <c:pt idx="1001">
                  <c:v>4955.8275634770134</c:v>
                </c:pt>
                <c:pt idx="1002">
                  <c:v>4955.8275634770134</c:v>
                </c:pt>
                <c:pt idx="1003">
                  <c:v>4955.8275634770134</c:v>
                </c:pt>
                <c:pt idx="1004">
                  <c:v>4955.8275634770134</c:v>
                </c:pt>
                <c:pt idx="1005">
                  <c:v>4955.8275634770134</c:v>
                </c:pt>
                <c:pt idx="1006">
                  <c:v>4955.8275634770134</c:v>
                </c:pt>
                <c:pt idx="1007">
                  <c:v>4955.8275634770134</c:v>
                </c:pt>
                <c:pt idx="1008">
                  <c:v>4955.8275634770134</c:v>
                </c:pt>
                <c:pt idx="1009">
                  <c:v>4955.8275634770134</c:v>
                </c:pt>
                <c:pt idx="1010">
                  <c:v>4955.8275634770134</c:v>
                </c:pt>
                <c:pt idx="1011">
                  <c:v>4955.8275634770134</c:v>
                </c:pt>
                <c:pt idx="1012">
                  <c:v>4993.4412453830582</c:v>
                </c:pt>
                <c:pt idx="1013">
                  <c:v>4955.8275634770134</c:v>
                </c:pt>
                <c:pt idx="1014">
                  <c:v>4955.8275634770134</c:v>
                </c:pt>
                <c:pt idx="1015">
                  <c:v>4955.8275634770134</c:v>
                </c:pt>
                <c:pt idx="1016">
                  <c:v>4955.8275634770134</c:v>
                </c:pt>
                <c:pt idx="1017">
                  <c:v>4955.8275634770134</c:v>
                </c:pt>
                <c:pt idx="1018">
                  <c:v>4955.8275634770134</c:v>
                </c:pt>
                <c:pt idx="1019">
                  <c:v>4955.8275634770134</c:v>
                </c:pt>
                <c:pt idx="1020">
                  <c:v>4955.8275634770134</c:v>
                </c:pt>
                <c:pt idx="1021">
                  <c:v>4955.8275634770134</c:v>
                </c:pt>
                <c:pt idx="1022">
                  <c:v>4955.8275634770134</c:v>
                </c:pt>
                <c:pt idx="1023">
                  <c:v>4955.8275634770134</c:v>
                </c:pt>
                <c:pt idx="1024">
                  <c:v>4955.8275634770134</c:v>
                </c:pt>
                <c:pt idx="1025">
                  <c:v>4955.8275634770134</c:v>
                </c:pt>
                <c:pt idx="1026">
                  <c:v>4955.8275634770134</c:v>
                </c:pt>
                <c:pt idx="1027">
                  <c:v>4955.8275634770134</c:v>
                </c:pt>
                <c:pt idx="1028">
                  <c:v>4955.8275634770134</c:v>
                </c:pt>
                <c:pt idx="1029">
                  <c:v>4955.8275634770134</c:v>
                </c:pt>
                <c:pt idx="1030">
                  <c:v>4955.8275634770134</c:v>
                </c:pt>
                <c:pt idx="1031">
                  <c:v>4955.8275634770134</c:v>
                </c:pt>
                <c:pt idx="1032">
                  <c:v>4955.8275634770134</c:v>
                </c:pt>
                <c:pt idx="1033">
                  <c:v>4955.8275634770134</c:v>
                </c:pt>
                <c:pt idx="1034">
                  <c:v>4955.8275634770134</c:v>
                </c:pt>
                <c:pt idx="1035">
                  <c:v>4993.4412453830582</c:v>
                </c:pt>
                <c:pt idx="1036">
                  <c:v>4955.8275634770134</c:v>
                </c:pt>
                <c:pt idx="1037">
                  <c:v>4955.8275634770134</c:v>
                </c:pt>
                <c:pt idx="1038">
                  <c:v>4955.8275634770134</c:v>
                </c:pt>
                <c:pt idx="1039">
                  <c:v>4955.8275634770134</c:v>
                </c:pt>
                <c:pt idx="1040">
                  <c:v>4955.8275634770134</c:v>
                </c:pt>
                <c:pt idx="1041">
                  <c:v>4955.8275634770134</c:v>
                </c:pt>
                <c:pt idx="1042">
                  <c:v>4955.8275634770134</c:v>
                </c:pt>
                <c:pt idx="1043">
                  <c:v>4955.8275634770134</c:v>
                </c:pt>
                <c:pt idx="1044">
                  <c:v>4955.8275634770134</c:v>
                </c:pt>
                <c:pt idx="1045">
                  <c:v>4955.8275634770134</c:v>
                </c:pt>
                <c:pt idx="1046">
                  <c:v>4955.8275634770134</c:v>
                </c:pt>
                <c:pt idx="1047">
                  <c:v>4955.8275634770134</c:v>
                </c:pt>
                <c:pt idx="1048">
                  <c:v>4955.8275634770134</c:v>
                </c:pt>
                <c:pt idx="1049">
                  <c:v>4955.8275634770134</c:v>
                </c:pt>
                <c:pt idx="1050">
                  <c:v>4955.8275634770134</c:v>
                </c:pt>
                <c:pt idx="1051">
                  <c:v>4993.4412453830582</c:v>
                </c:pt>
                <c:pt idx="1052">
                  <c:v>4955.8275634770134</c:v>
                </c:pt>
                <c:pt idx="1053">
                  <c:v>4955.8275634770134</c:v>
                </c:pt>
                <c:pt idx="1054">
                  <c:v>4955.8275634770134</c:v>
                </c:pt>
                <c:pt idx="1055">
                  <c:v>4918.2566183332146</c:v>
                </c:pt>
                <c:pt idx="1056">
                  <c:v>4993.4412453830582</c:v>
                </c:pt>
                <c:pt idx="1057">
                  <c:v>4955.8275634770134</c:v>
                </c:pt>
                <c:pt idx="1058">
                  <c:v>4955.8275634770134</c:v>
                </c:pt>
                <c:pt idx="1059">
                  <c:v>4955.8275634770134</c:v>
                </c:pt>
                <c:pt idx="1060">
                  <c:v>4955.8275634770134</c:v>
                </c:pt>
                <c:pt idx="1061">
                  <c:v>4955.8275634770134</c:v>
                </c:pt>
                <c:pt idx="1062">
                  <c:v>4955.8275634770134</c:v>
                </c:pt>
                <c:pt idx="1063">
                  <c:v>4955.8275634770134</c:v>
                </c:pt>
                <c:pt idx="1064">
                  <c:v>4993.4412453830582</c:v>
                </c:pt>
                <c:pt idx="1065">
                  <c:v>4955.8275634770134</c:v>
                </c:pt>
                <c:pt idx="1066">
                  <c:v>4955.8275634770134</c:v>
                </c:pt>
                <c:pt idx="1067">
                  <c:v>4955.8275634770134</c:v>
                </c:pt>
                <c:pt idx="1068">
                  <c:v>4955.8275634770134</c:v>
                </c:pt>
                <c:pt idx="1069">
                  <c:v>4955.8275634770134</c:v>
                </c:pt>
                <c:pt idx="1070">
                  <c:v>4955.8275634770134</c:v>
                </c:pt>
                <c:pt idx="1071">
                  <c:v>4993.4412453830582</c:v>
                </c:pt>
                <c:pt idx="1072">
                  <c:v>5031.0977728540975</c:v>
                </c:pt>
                <c:pt idx="1073">
                  <c:v>5031.0977728540975</c:v>
                </c:pt>
                <c:pt idx="1074">
                  <c:v>5106.5398018572314</c:v>
                </c:pt>
                <c:pt idx="1075">
                  <c:v>5106.5398018572314</c:v>
                </c:pt>
                <c:pt idx="1076">
                  <c:v>5182.1545295626147</c:v>
                </c:pt>
                <c:pt idx="1077">
                  <c:v>5182.1545295626147</c:v>
                </c:pt>
                <c:pt idx="1078">
                  <c:v>5220.0269320526641</c:v>
                </c:pt>
                <c:pt idx="1079">
                  <c:v>5257.9428420490385</c:v>
                </c:pt>
                <c:pt idx="1080">
                  <c:v>5295.9023714182749</c:v>
                </c:pt>
                <c:pt idx="1081">
                  <c:v>5333.9056324739959</c:v>
                </c:pt>
                <c:pt idx="1082">
                  <c:v>5371.9527379794599</c:v>
                </c:pt>
                <c:pt idx="1083">
                  <c:v>5410.0438011501074</c:v>
                </c:pt>
                <c:pt idx="1084">
                  <c:v>5410.0438011501074</c:v>
                </c:pt>
                <c:pt idx="1085">
                  <c:v>5448.1789356558393</c:v>
                </c:pt>
                <c:pt idx="1086">
                  <c:v>5486.3582556235424</c:v>
                </c:pt>
                <c:pt idx="1087">
                  <c:v>5524.581875639672</c:v>
                </c:pt>
                <c:pt idx="1088">
                  <c:v>5562.849910752705</c:v>
                </c:pt>
                <c:pt idx="1089">
                  <c:v>5601.1624764756662</c:v>
                </c:pt>
                <c:pt idx="1090">
                  <c:v>5639.5196887885431</c:v>
                </c:pt>
                <c:pt idx="1091">
                  <c:v>5639.5196887885431</c:v>
                </c:pt>
                <c:pt idx="1092">
                  <c:v>5677.9216641412359</c:v>
                </c:pt>
                <c:pt idx="1093">
                  <c:v>5716.3685194557165</c:v>
                </c:pt>
                <c:pt idx="1094">
                  <c:v>5754.8603721287764</c:v>
                </c:pt>
                <c:pt idx="1095">
                  <c:v>5793.3973400348295</c:v>
                </c:pt>
                <c:pt idx="1096">
                  <c:v>5831.9795415282315</c:v>
                </c:pt>
                <c:pt idx="1097">
                  <c:v>5870.6070954462166</c:v>
                </c:pt>
                <c:pt idx="1098">
                  <c:v>5909.2801211113647</c:v>
                </c:pt>
                <c:pt idx="1099">
                  <c:v>5947.998738334365</c:v>
                </c:pt>
                <c:pt idx="1100">
                  <c:v>5986.763067416884</c:v>
                </c:pt>
                <c:pt idx="1101">
                  <c:v>6025.573229153968</c:v>
                </c:pt>
                <c:pt idx="1102">
                  <c:v>6064.4293448370618</c:v>
                </c:pt>
                <c:pt idx="1103">
                  <c:v>6064.4293448370618</c:v>
                </c:pt>
                <c:pt idx="1104">
                  <c:v>6103.3315362567428</c:v>
                </c:pt>
                <c:pt idx="1105">
                  <c:v>6142.2799257053784</c:v>
                </c:pt>
                <c:pt idx="1106">
                  <c:v>6181.2746359800476</c:v>
                </c:pt>
                <c:pt idx="1107">
                  <c:v>6220.3157903853544</c:v>
                </c:pt>
                <c:pt idx="1108">
                  <c:v>6220.3157903853544</c:v>
                </c:pt>
                <c:pt idx="1109">
                  <c:v>6259.4035127362104</c:v>
                </c:pt>
                <c:pt idx="1110">
                  <c:v>6298.5379273608205</c:v>
                </c:pt>
                <c:pt idx="1111">
                  <c:v>6337.7191591034534</c:v>
                </c:pt>
                <c:pt idx="1112">
                  <c:v>6376.9473333273872</c:v>
                </c:pt>
                <c:pt idx="1113">
                  <c:v>6455.5450132852184</c:v>
                </c:pt>
                <c:pt idx="1114">
                  <c:v>6455.5450132852184</c:v>
                </c:pt>
                <c:pt idx="1115">
                  <c:v>6494.9147723672495</c:v>
                </c:pt>
                <c:pt idx="1116">
                  <c:v>6534.3319806330164</c:v>
                </c:pt>
                <c:pt idx="1117">
                  <c:v>6534.3319806330164</c:v>
                </c:pt>
                <c:pt idx="1118">
                  <c:v>6573.7967660852564</c:v>
                </c:pt>
                <c:pt idx="1119">
                  <c:v>6613.3092572636533</c:v>
                </c:pt>
                <c:pt idx="1120">
                  <c:v>6652.8695832479543</c:v>
                </c:pt>
                <c:pt idx="1121">
                  <c:v>6692.4778736608705</c:v>
                </c:pt>
                <c:pt idx="1122">
                  <c:v>6692.4778736608705</c:v>
                </c:pt>
                <c:pt idx="1123">
                  <c:v>6771.8388689975745</c:v>
                </c:pt>
                <c:pt idx="1124">
                  <c:v>6771.8388689975745</c:v>
                </c:pt>
                <c:pt idx="1125">
                  <c:v>6811.5918359101615</c:v>
                </c:pt>
                <c:pt idx="1126">
                  <c:v>6851.3932912353748</c:v>
                </c:pt>
                <c:pt idx="1127">
                  <c:v>6851.3932912353748</c:v>
                </c:pt>
                <c:pt idx="1128">
                  <c:v>6931.1421972257813</c:v>
                </c:pt>
                <c:pt idx="1129">
                  <c:v>6931.1421972257813</c:v>
                </c:pt>
                <c:pt idx="1130">
                  <c:v>6971.089914350322</c:v>
                </c:pt>
                <c:pt idx="1131">
                  <c:v>7011.0866528127135</c:v>
                </c:pt>
                <c:pt idx="1132">
                  <c:v>7051.1325472655544</c:v>
                </c:pt>
                <c:pt idx="1133">
                  <c:v>7091.227732936567</c:v>
                </c:pt>
                <c:pt idx="1134">
                  <c:v>7131.3723456320286</c:v>
                </c:pt>
                <c:pt idx="1135">
                  <c:v>7131.3723456320286</c:v>
                </c:pt>
                <c:pt idx="1136">
                  <c:v>7171.5665217399101</c:v>
                </c:pt>
                <c:pt idx="1137">
                  <c:v>7211.8103982333414</c:v>
                </c:pt>
                <c:pt idx="1138">
                  <c:v>7252.1041126742612</c:v>
                </c:pt>
                <c:pt idx="1139">
                  <c:v>7252.1041126742612</c:v>
                </c:pt>
                <c:pt idx="1140">
                  <c:v>7292.4478032164579</c:v>
                </c:pt>
                <c:pt idx="1141">
                  <c:v>7332.8416086093721</c:v>
                </c:pt>
                <c:pt idx="1142">
                  <c:v>7373.2856682012434</c:v>
                </c:pt>
                <c:pt idx="1143">
                  <c:v>7413.7801219429803</c:v>
                </c:pt>
                <c:pt idx="1144">
                  <c:v>7413.7801219429803</c:v>
                </c:pt>
                <c:pt idx="1145">
                  <c:v>7494.9207747132141</c:v>
                </c:pt>
                <c:pt idx="1146">
                  <c:v>7494.9207747132141</c:v>
                </c:pt>
                <c:pt idx="1147">
                  <c:v>7535.5672566878866</c:v>
                </c:pt>
                <c:pt idx="1148">
                  <c:v>7535.5672566878866</c:v>
                </c:pt>
                <c:pt idx="1149">
                  <c:v>7576.2646987119524</c:v>
                </c:pt>
                <c:pt idx="1150">
                  <c:v>7657.8130356002512</c:v>
                </c:pt>
                <c:pt idx="1151">
                  <c:v>7657.8130356002512</c:v>
                </c:pt>
                <c:pt idx="1152">
                  <c:v>7657.8130356002512</c:v>
                </c:pt>
                <c:pt idx="1153">
                  <c:v>7739.5669370253954</c:v>
                </c:pt>
                <c:pt idx="1154">
                  <c:v>7780.5213370888614</c:v>
                </c:pt>
                <c:pt idx="1155">
                  <c:v>7780.5213370888614</c:v>
                </c:pt>
                <c:pt idx="1156">
                  <c:v>7821.527564739692</c:v>
                </c:pt>
                <c:pt idx="1157">
                  <c:v>7862.5857667955624</c:v>
                </c:pt>
                <c:pt idx="1158">
                  <c:v>7903.6960907210005</c:v>
                </c:pt>
                <c:pt idx="1159">
                  <c:v>7944.8586846310454</c:v>
                </c:pt>
                <c:pt idx="1160">
                  <c:v>7986.0736972952973</c:v>
                </c:pt>
                <c:pt idx="1161">
                  <c:v>7986.0736972952973</c:v>
                </c:pt>
                <c:pt idx="1162">
                  <c:v>8027.3412781418137</c:v>
                </c:pt>
                <c:pt idx="1163">
                  <c:v>8027.3412781418137</c:v>
                </c:pt>
                <c:pt idx="1164">
                  <c:v>8110.0347454094272</c:v>
                </c:pt>
                <c:pt idx="1165">
                  <c:v>8110.0347454094272</c:v>
                </c:pt>
                <c:pt idx="1166">
                  <c:v>8151.4609340145544</c:v>
                </c:pt>
                <c:pt idx="1167">
                  <c:v>8151.4609340145544</c:v>
                </c:pt>
                <c:pt idx="1168">
                  <c:v>8234.4729816795698</c:v>
                </c:pt>
                <c:pt idx="1169">
                  <c:v>8234.4729816795698</c:v>
                </c:pt>
                <c:pt idx="1170">
                  <c:v>8276.0591469824431</c:v>
                </c:pt>
                <c:pt idx="1171">
                  <c:v>8317.6989452360067</c:v>
                </c:pt>
                <c:pt idx="1172">
                  <c:v>8359.3925312807696</c:v>
                </c:pt>
                <c:pt idx="1173">
                  <c:v>8401.1400606524949</c:v>
                </c:pt>
                <c:pt idx="1174">
                  <c:v>8442.941689586105</c:v>
                </c:pt>
                <c:pt idx="1175">
                  <c:v>8442.941689586105</c:v>
                </c:pt>
                <c:pt idx="1176">
                  <c:v>8526.7078746021834</c:v>
                </c:pt>
                <c:pt idx="1177">
                  <c:v>8526.7078746021834</c:v>
                </c:pt>
                <c:pt idx="1178">
                  <c:v>8568.6727466903103</c:v>
                </c:pt>
                <c:pt idx="1179">
                  <c:v>8610.6923503605376</c:v>
                </c:pt>
                <c:pt idx="1180">
                  <c:v>8652.7668454096038</c:v>
                </c:pt>
                <c:pt idx="1181">
                  <c:v>8652.7668454096038</c:v>
                </c:pt>
                <c:pt idx="1182">
                  <c:v>8694.896392359864</c:v>
                </c:pt>
                <c:pt idx="1183">
                  <c:v>8737.081152463561</c:v>
                </c:pt>
                <c:pt idx="1184">
                  <c:v>8779.3212877075493</c:v>
                </c:pt>
                <c:pt idx="1185">
                  <c:v>8779.3212877075493</c:v>
                </c:pt>
                <c:pt idx="1186">
                  <c:v>8821.6169608176297</c:v>
                </c:pt>
                <c:pt idx="1187">
                  <c:v>8863.9683352632364</c:v>
                </c:pt>
                <c:pt idx="1188">
                  <c:v>8906.3755752622383</c:v>
                </c:pt>
                <c:pt idx="1189">
                  <c:v>8906.3755752622383</c:v>
                </c:pt>
                <c:pt idx="1190">
                  <c:v>8948.838845785147</c:v>
                </c:pt>
                <c:pt idx="1191">
                  <c:v>8991.3583125601563</c:v>
                </c:pt>
                <c:pt idx="1192">
                  <c:v>9033.9341420778528</c:v>
                </c:pt>
                <c:pt idx="1193">
                  <c:v>9076.5665015957111</c:v>
                </c:pt>
                <c:pt idx="1194">
                  <c:v>9076.5665015957111</c:v>
                </c:pt>
                <c:pt idx="1195">
                  <c:v>9076.5665015957111</c:v>
                </c:pt>
                <c:pt idx="1196">
                  <c:v>9162.0014835266084</c:v>
                </c:pt>
                <c:pt idx="1197">
                  <c:v>9204.8044443335548</c:v>
                </c:pt>
                <c:pt idx="1198">
                  <c:v>9247.6646119382531</c:v>
                </c:pt>
                <c:pt idx="1199">
                  <c:v>9290.5821575064729</c:v>
                </c:pt>
                <c:pt idx="1200">
                  <c:v>9290.5821575064729</c:v>
                </c:pt>
                <c:pt idx="1201">
                  <c:v>9333.557253000341</c:v>
                </c:pt>
                <c:pt idx="1202">
                  <c:v>9376.5900711834511</c:v>
                </c:pt>
                <c:pt idx="1203">
                  <c:v>9419.6807856260275</c:v>
                </c:pt>
                <c:pt idx="1204">
                  <c:v>9419.6807856260275</c:v>
                </c:pt>
                <c:pt idx="1205">
                  <c:v>9462.829570709855</c:v>
                </c:pt>
                <c:pt idx="1206">
                  <c:v>9506.0366016336211</c:v>
                </c:pt>
                <c:pt idx="1207">
                  <c:v>9549.302054418009</c:v>
                </c:pt>
                <c:pt idx="1208">
                  <c:v>9592.6261059109402</c:v>
                </c:pt>
                <c:pt idx="1209">
                  <c:v>9636.0089337928839</c:v>
                </c:pt>
                <c:pt idx="1210">
                  <c:v>9636.0089337928839</c:v>
                </c:pt>
                <c:pt idx="1211">
                  <c:v>9679.4507165822615</c:v>
                </c:pt>
                <c:pt idx="1212">
                  <c:v>9722.9516336404613</c:v>
                </c:pt>
                <c:pt idx="1213">
                  <c:v>9722.9516336404613</c:v>
                </c:pt>
                <c:pt idx="1214">
                  <c:v>9766.5118651779267</c:v>
                </c:pt>
                <c:pt idx="1215">
                  <c:v>9810.1315922587528</c:v>
                </c:pt>
                <c:pt idx="1216">
                  <c:v>9853.8109968068711</c:v>
                </c:pt>
                <c:pt idx="1217">
                  <c:v>9897.5502616113008</c:v>
                </c:pt>
                <c:pt idx="1218">
                  <c:v>9941.3495703317549</c:v>
                </c:pt>
                <c:pt idx="1219">
                  <c:v>9941.3495703317549</c:v>
                </c:pt>
                <c:pt idx="1220">
                  <c:v>9985.2091075043154</c:v>
                </c:pt>
                <c:pt idx="1221">
                  <c:v>10029.129058547092</c:v>
                </c:pt>
                <c:pt idx="1222">
                  <c:v>10073.109609765927</c:v>
                </c:pt>
                <c:pt idx="1223">
                  <c:v>10073.109609765927</c:v>
                </c:pt>
                <c:pt idx="1224">
                  <c:v>10117.150948360271</c:v>
                </c:pt>
                <c:pt idx="1225">
                  <c:v>10161.253262428812</c:v>
                </c:pt>
                <c:pt idx="1226">
                  <c:v>10205.416740975546</c:v>
                </c:pt>
                <c:pt idx="1227">
                  <c:v>10249.641573915558</c:v>
                </c:pt>
                <c:pt idx="1228">
                  <c:v>10293.927952081071</c:v>
                </c:pt>
                <c:pt idx="1229">
                  <c:v>10293.927952081071</c:v>
                </c:pt>
                <c:pt idx="1230">
                  <c:v>10338.276067227373</c:v>
                </c:pt>
                <c:pt idx="1231">
                  <c:v>10382.686112039006</c:v>
                </c:pt>
                <c:pt idx="1232">
                  <c:v>10427.158280135754</c:v>
                </c:pt>
                <c:pt idx="1233">
                  <c:v>10471.692766078895</c:v>
                </c:pt>
                <c:pt idx="1234">
                  <c:v>10471.692766078895</c:v>
                </c:pt>
                <c:pt idx="1235">
                  <c:v>10516.289765377314</c:v>
                </c:pt>
                <c:pt idx="1236">
                  <c:v>10560.949474493977</c:v>
                </c:pt>
                <c:pt idx="1237">
                  <c:v>10605.672090852036</c:v>
                </c:pt>
                <c:pt idx="1238">
                  <c:v>10650.457812841309</c:v>
                </c:pt>
                <c:pt idx="1239">
                  <c:v>10695.306839824669</c:v>
                </c:pt>
                <c:pt idx="1240">
                  <c:v>10740.219372144718</c:v>
                </c:pt>
                <c:pt idx="1241">
                  <c:v>10785.195611129811</c:v>
                </c:pt>
                <c:pt idx="1242">
                  <c:v>10785.195611129811</c:v>
                </c:pt>
                <c:pt idx="1243">
                  <c:v>10830.235759101344</c:v>
                </c:pt>
                <c:pt idx="1244">
                  <c:v>10875.340019379824</c:v>
                </c:pt>
                <c:pt idx="1245">
                  <c:v>10920.508596291927</c:v>
                </c:pt>
                <c:pt idx="1246">
                  <c:v>10920.508596291927</c:v>
                </c:pt>
                <c:pt idx="1247">
                  <c:v>10965.741695177097</c:v>
                </c:pt>
                <c:pt idx="1248">
                  <c:v>10965.741695177097</c:v>
                </c:pt>
                <c:pt idx="1249">
                  <c:v>11011.039522394416</c:v>
                </c:pt>
                <c:pt idx="1250">
                  <c:v>11056.402285329399</c:v>
                </c:pt>
                <c:pt idx="1251">
                  <c:v>11101.830192401087</c:v>
                </c:pt>
                <c:pt idx="1252">
                  <c:v>11101.830192401087</c:v>
                </c:pt>
                <c:pt idx="1253">
                  <c:v>11192.882277839841</c:v>
                </c:pt>
                <c:pt idx="1254">
                  <c:v>11192.882277839841</c:v>
                </c:pt>
                <c:pt idx="1255">
                  <c:v>11238.506878275302</c:v>
                </c:pt>
                <c:pt idx="1256">
                  <c:v>11284.197466998694</c:v>
                </c:pt>
                <c:pt idx="1257">
                  <c:v>11284.197466998694</c:v>
                </c:pt>
                <c:pt idx="1258">
                  <c:v>11329.954257702346</c:v>
                </c:pt>
                <c:pt idx="1259">
                  <c:v>11375.777465154846</c:v>
                </c:pt>
                <c:pt idx="1260">
                  <c:v>11421.667305208503</c:v>
                </c:pt>
                <c:pt idx="1261">
                  <c:v>11421.667305208503</c:v>
                </c:pt>
                <c:pt idx="1262">
                  <c:v>11467.623994806872</c:v>
                </c:pt>
                <c:pt idx="1263">
                  <c:v>11513.647751991934</c:v>
                </c:pt>
                <c:pt idx="1264">
                  <c:v>11559.738795911842</c:v>
                </c:pt>
                <c:pt idx="1265">
                  <c:v>11559.738795911842</c:v>
                </c:pt>
                <c:pt idx="1266">
                  <c:v>11605.897346828609</c:v>
                </c:pt>
                <c:pt idx="1267">
                  <c:v>11652.123626125736</c:v>
                </c:pt>
                <c:pt idx="1268">
                  <c:v>11698.417856315858</c:v>
                </c:pt>
                <c:pt idx="1269">
                  <c:v>11744.780261048712</c:v>
                </c:pt>
                <c:pt idx="1270">
                  <c:v>11791.21106511902</c:v>
                </c:pt>
                <c:pt idx="1271">
                  <c:v>11791.21106511902</c:v>
                </c:pt>
                <c:pt idx="1272">
                  <c:v>11837.710494474235</c:v>
                </c:pt>
                <c:pt idx="1273">
                  <c:v>11884.278776223013</c:v>
                </c:pt>
                <c:pt idx="1274">
                  <c:v>11930.916138642844</c:v>
                </c:pt>
                <c:pt idx="1275">
                  <c:v>11977.622811188579</c:v>
                </c:pt>
                <c:pt idx="1276">
                  <c:v>12024.399024500381</c:v>
                </c:pt>
                <c:pt idx="1277">
                  <c:v>12024.399024500381</c:v>
                </c:pt>
                <c:pt idx="1278">
                  <c:v>12024.399024500381</c:v>
                </c:pt>
                <c:pt idx="1279">
                  <c:v>12071.245010412316</c:v>
                </c:pt>
                <c:pt idx="1280">
                  <c:v>12118.161001960529</c:v>
                </c:pt>
                <c:pt idx="1281">
                  <c:v>12165.147233391926</c:v>
                </c:pt>
                <c:pt idx="1282">
                  <c:v>12212.20394017252</c:v>
                </c:pt>
                <c:pt idx="1283">
                  <c:v>12259.331358996054</c:v>
                </c:pt>
                <c:pt idx="1284">
                  <c:v>12306.529727793</c:v>
                </c:pt>
                <c:pt idx="1285">
                  <c:v>12353.799285738856</c:v>
                </c:pt>
                <c:pt idx="1286">
                  <c:v>12353.799285738856</c:v>
                </c:pt>
                <c:pt idx="1287">
                  <c:v>12401.140273263461</c:v>
                </c:pt>
                <c:pt idx="1288">
                  <c:v>12448.552932059602</c:v>
                </c:pt>
                <c:pt idx="1289">
                  <c:v>12496.037505092168</c:v>
                </c:pt>
                <c:pt idx="1290">
                  <c:v>12543.594236607223</c:v>
                </c:pt>
                <c:pt idx="1291">
                  <c:v>12543.594236607223</c:v>
                </c:pt>
                <c:pt idx="1292">
                  <c:v>12591.223372141236</c:v>
                </c:pt>
                <c:pt idx="1293">
                  <c:v>12638.925158530115</c:v>
                </c:pt>
                <c:pt idx="1294">
                  <c:v>12686.699843918988</c:v>
                </c:pt>
                <c:pt idx="1295">
                  <c:v>12734.547677771166</c:v>
                </c:pt>
                <c:pt idx="1296">
                  <c:v>12734.547677771166</c:v>
                </c:pt>
                <c:pt idx="1297">
                  <c:v>12782.468910877942</c:v>
                </c:pt>
                <c:pt idx="1298">
                  <c:v>12782.468910877942</c:v>
                </c:pt>
                <c:pt idx="1299">
                  <c:v>12878.532584717706</c:v>
                </c:pt>
                <c:pt idx="1300">
                  <c:v>12878.532584717706</c:v>
                </c:pt>
                <c:pt idx="1301">
                  <c:v>12926.675533759544</c:v>
                </c:pt>
                <c:pt idx="1302">
                  <c:v>12974.892898693581</c:v>
                </c:pt>
                <c:pt idx="1303">
                  <c:v>13023.184937096319</c:v>
                </c:pt>
                <c:pt idx="1304">
                  <c:v>13071.551907931229</c:v>
                </c:pt>
                <c:pt idx="1305">
                  <c:v>13119.994071558778</c:v>
                </c:pt>
                <c:pt idx="1306">
                  <c:v>13119.994071558778</c:v>
                </c:pt>
                <c:pt idx="1307">
                  <c:v>13168.511689746647</c:v>
                </c:pt>
                <c:pt idx="1308">
                  <c:v>13217.105025680035</c:v>
                </c:pt>
                <c:pt idx="1309">
                  <c:v>13265.774343972374</c:v>
                </c:pt>
                <c:pt idx="1310">
                  <c:v>13314.519910675263</c:v>
                </c:pt>
                <c:pt idx="1311">
                  <c:v>13314.519910675263</c:v>
                </c:pt>
                <c:pt idx="1312">
                  <c:v>13363.341993289694</c:v>
                </c:pt>
                <c:pt idx="1313">
                  <c:v>13412.240860776554</c:v>
                </c:pt>
                <c:pt idx="1314">
                  <c:v>13461.216783567143</c:v>
                </c:pt>
                <c:pt idx="1315">
                  <c:v>13461.216783567143</c:v>
                </c:pt>
                <c:pt idx="1316">
                  <c:v>13510.270033574763</c:v>
                </c:pt>
                <c:pt idx="1317">
                  <c:v>13559.400884205081</c:v>
                </c:pt>
                <c:pt idx="1318">
                  <c:v>13608.609610367665</c:v>
                </c:pt>
                <c:pt idx="1319">
                  <c:v>13657.896488487078</c:v>
                </c:pt>
                <c:pt idx="1320">
                  <c:v>13657.896488487078</c:v>
                </c:pt>
                <c:pt idx="1321">
                  <c:v>13707.261796514294</c:v>
                </c:pt>
                <c:pt idx="1322">
                  <c:v>13756.705813937981</c:v>
                </c:pt>
                <c:pt idx="1323">
                  <c:v>13806.22882179627</c:v>
                </c:pt>
                <c:pt idx="1324">
                  <c:v>13806.22882179627</c:v>
                </c:pt>
                <c:pt idx="1325">
                  <c:v>13855.831102688266</c:v>
                </c:pt>
                <c:pt idx="1326">
                  <c:v>13905.512940785997</c:v>
                </c:pt>
                <c:pt idx="1327">
                  <c:v>13955.274621846092</c:v>
                </c:pt>
                <c:pt idx="1328">
                  <c:v>13955.274621846092</c:v>
                </c:pt>
                <c:pt idx="1329">
                  <c:v>14005.116433221971</c:v>
                </c:pt>
                <c:pt idx="1330">
                  <c:v>14055.038663875828</c:v>
                </c:pt>
                <c:pt idx="1331">
                  <c:v>14105.041604390986</c:v>
                </c:pt>
                <c:pt idx="1332">
                  <c:v>14105.041604390986</c:v>
                </c:pt>
                <c:pt idx="1333">
                  <c:v>14155.125546984209</c:v>
                </c:pt>
                <c:pt idx="1334">
                  <c:v>14205.290785518138</c:v>
                </c:pt>
                <c:pt idx="1335">
                  <c:v>14255.537615513897</c:v>
                </c:pt>
                <c:pt idx="1336">
                  <c:v>14305.866334163813</c:v>
                </c:pt>
                <c:pt idx="1337">
                  <c:v>14305.866334163813</c:v>
                </c:pt>
                <c:pt idx="1338">
                  <c:v>14356.277240344518</c:v>
                </c:pt>
                <c:pt idx="1339">
                  <c:v>14356.277240344518</c:v>
                </c:pt>
                <c:pt idx="1340">
                  <c:v>14406.770634629263</c:v>
                </c:pt>
                <c:pt idx="1341">
                  <c:v>14457.34681930174</c:v>
                </c:pt>
                <c:pt idx="1342">
                  <c:v>14508.006098368802</c:v>
                </c:pt>
                <c:pt idx="1343">
                  <c:v>14508.006098368802</c:v>
                </c:pt>
                <c:pt idx="1344">
                  <c:v>14558.748777574116</c:v>
                </c:pt>
                <c:pt idx="1345">
                  <c:v>14609.575164411321</c:v>
                </c:pt>
                <c:pt idx="1346">
                  <c:v>14609.575164411321</c:v>
                </c:pt>
                <c:pt idx="1347">
                  <c:v>14711.480299789415</c:v>
                </c:pt>
                <c:pt idx="1348">
                  <c:v>14711.480299789415</c:v>
                </c:pt>
                <c:pt idx="1349">
                  <c:v>14711.480299789415</c:v>
                </c:pt>
                <c:pt idx="1350">
                  <c:v>14813.723999977205</c:v>
                </c:pt>
                <c:pt idx="1351">
                  <c:v>14813.723999977205</c:v>
                </c:pt>
                <c:pt idx="1352">
                  <c:v>14864.973599596975</c:v>
                </c:pt>
                <c:pt idx="1353">
                  <c:v>14916.308789336526</c:v>
                </c:pt>
                <c:pt idx="1354">
                  <c:v>14967.729889329534</c:v>
                </c:pt>
                <c:pt idx="1355">
                  <c:v>14967.729889329534</c:v>
                </c:pt>
                <c:pt idx="1356">
                  <c:v>15019.237221572555</c:v>
                </c:pt>
                <c:pt idx="1357">
                  <c:v>15019.237221572555</c:v>
                </c:pt>
                <c:pt idx="1358">
                  <c:v>15070.831109939751</c:v>
                </c:pt>
                <c:pt idx="1359">
                  <c:v>15070.831109939751</c:v>
                </c:pt>
                <c:pt idx="1360">
                  <c:v>15122.511880197877</c:v>
                </c:pt>
                <c:pt idx="1361">
                  <c:v>15226.135379006571</c:v>
                </c:pt>
                <c:pt idx="1362">
                  <c:v>15226.135379006571</c:v>
                </c:pt>
                <c:pt idx="1363">
                  <c:v>15226.135379006571</c:v>
                </c:pt>
                <c:pt idx="1364">
                  <c:v>15278.078768689047</c:v>
                </c:pt>
                <c:pt idx="1365">
                  <c:v>15330.110362557118</c:v>
                </c:pt>
                <c:pt idx="1366">
                  <c:v>15382.230496068472</c:v>
                </c:pt>
                <c:pt idx="1367">
                  <c:v>15382.230496068472</c:v>
                </c:pt>
                <c:pt idx="1368">
                  <c:v>15434.439506665703</c:v>
                </c:pt>
                <c:pt idx="1369">
                  <c:v>15486.737733792417</c:v>
                </c:pt>
                <c:pt idx="1370">
                  <c:v>15486.737733792417</c:v>
                </c:pt>
                <c:pt idx="1371">
                  <c:v>15539.125518909164</c:v>
                </c:pt>
                <c:pt idx="1372">
                  <c:v>15591.603205509902</c:v>
                </c:pt>
                <c:pt idx="1373">
                  <c:v>15644.171139138281</c:v>
                </c:pt>
                <c:pt idx="1374">
                  <c:v>15644.171139138281</c:v>
                </c:pt>
                <c:pt idx="1375">
                  <c:v>15696.829667404449</c:v>
                </c:pt>
                <c:pt idx="1376">
                  <c:v>15749.579140001722</c:v>
                </c:pt>
                <c:pt idx="1377">
                  <c:v>15802.419908723523</c:v>
                </c:pt>
                <c:pt idx="1378">
                  <c:v>15802.419908723523</c:v>
                </c:pt>
                <c:pt idx="1379">
                  <c:v>15855.352327480568</c:v>
                </c:pt>
                <c:pt idx="1380">
                  <c:v>15908.376752318332</c:v>
                </c:pt>
                <c:pt idx="1381">
                  <c:v>15961.493541434174</c:v>
                </c:pt>
                <c:pt idx="1382">
                  <c:v>15961.493541434174</c:v>
                </c:pt>
                <c:pt idx="1383">
                  <c:v>16014.703055195379</c:v>
                </c:pt>
                <c:pt idx="1384">
                  <c:v>16121.401709079051</c:v>
                </c:pt>
                <c:pt idx="1385">
                  <c:v>16068.005656156796</c:v>
                </c:pt>
                <c:pt idx="1386">
                  <c:v>16174.891580946613</c:v>
                </c:pt>
                <c:pt idx="1387">
                  <c:v>16174.891580946613</c:v>
                </c:pt>
                <c:pt idx="1388">
                  <c:v>16228.475640986315</c:v>
                </c:pt>
                <c:pt idx="1389">
                  <c:v>16282.154260686035</c:v>
                </c:pt>
                <c:pt idx="1390">
                  <c:v>16282.154260686035</c:v>
                </c:pt>
                <c:pt idx="1391">
                  <c:v>16335.927813813265</c:v>
                </c:pt>
                <c:pt idx="1392">
                  <c:v>16389.796676434416</c:v>
                </c:pt>
                <c:pt idx="1393">
                  <c:v>16443.761226933857</c:v>
                </c:pt>
                <c:pt idx="1394">
                  <c:v>16497.821846033403</c:v>
                </c:pt>
                <c:pt idx="1395">
                  <c:v>16497.821846033403</c:v>
                </c:pt>
                <c:pt idx="1396">
                  <c:v>16551.978916811866</c:v>
                </c:pt>
                <c:pt idx="1397">
                  <c:v>16606.232824725012</c:v>
                </c:pt>
                <c:pt idx="1398">
                  <c:v>16660.583957625218</c:v>
                </c:pt>
                <c:pt idx="1399">
                  <c:v>16715.032705782505</c:v>
                </c:pt>
                <c:pt idx="1400">
                  <c:v>16715.032705782505</c:v>
                </c:pt>
                <c:pt idx="1401">
                  <c:v>16769.579461904152</c:v>
                </c:pt>
                <c:pt idx="1402">
                  <c:v>16769.579461904152</c:v>
                </c:pt>
                <c:pt idx="1403">
                  <c:v>16878.968581182904</c:v>
                </c:pt>
                <c:pt idx="1404">
                  <c:v>16878.968581182904</c:v>
                </c:pt>
                <c:pt idx="1405">
                  <c:v>16933.811742130096</c:v>
                </c:pt>
                <c:pt idx="1406">
                  <c:v>16988.754506664958</c:v>
                </c:pt>
                <c:pt idx="1407">
                  <c:v>16988.754506664958</c:v>
                </c:pt>
                <c:pt idx="1408">
                  <c:v>17098.940469903948</c:v>
                </c:pt>
                <c:pt idx="1409">
                  <c:v>17098.940469903948</c:v>
                </c:pt>
                <c:pt idx="1410">
                  <c:v>17098.940469903948</c:v>
                </c:pt>
                <c:pt idx="1411">
                  <c:v>17209.529743497806</c:v>
                </c:pt>
                <c:pt idx="1412">
                  <c:v>17209.529743497806</c:v>
                </c:pt>
                <c:pt idx="1413">
                  <c:v>17264.97665576233</c:v>
                </c:pt>
                <c:pt idx="1414">
                  <c:v>17320.52564179922</c:v>
                </c:pt>
                <c:pt idx="1415">
                  <c:v>17320.52564179922</c:v>
                </c:pt>
                <c:pt idx="1416">
                  <c:v>17376.177122545956</c:v>
                </c:pt>
                <c:pt idx="1417">
                  <c:v>17431.931521641087</c:v>
                </c:pt>
                <c:pt idx="1418">
                  <c:v>17487.789265447896</c:v>
                </c:pt>
                <c:pt idx="1419">
                  <c:v>17543.750783078362</c:v>
                </c:pt>
                <c:pt idx="1420">
                  <c:v>17543.750783078362</c:v>
                </c:pt>
                <c:pt idx="1421">
                  <c:v>17599.816506417061</c:v>
                </c:pt>
                <c:pt idx="1422">
                  <c:v>17655.986870145927</c:v>
                </c:pt>
                <c:pt idx="1423">
                  <c:v>17712.262311768121</c:v>
                </c:pt>
                <c:pt idx="1424">
                  <c:v>17712.262311768121</c:v>
                </c:pt>
                <c:pt idx="1425">
                  <c:v>17825.130192964101</c:v>
                </c:pt>
                <c:pt idx="1426">
                  <c:v>17825.130192964101</c:v>
                </c:pt>
                <c:pt idx="1427">
                  <c:v>17825.130192964101</c:v>
                </c:pt>
                <c:pt idx="1428">
                  <c:v>17881.723521878339</c:v>
                </c:pt>
                <c:pt idx="1429">
                  <c:v>17938.4237074183</c:v>
                </c:pt>
                <c:pt idx="1430">
                  <c:v>17995.231201574497</c:v>
                </c:pt>
                <c:pt idx="1431">
                  <c:v>17995.231201574497</c:v>
                </c:pt>
                <c:pt idx="1432">
                  <c:v>18052.146459312957</c:v>
                </c:pt>
                <c:pt idx="1433">
                  <c:v>18109.169938601513</c:v>
                </c:pt>
                <c:pt idx="1434">
                  <c:v>18166.302100437017</c:v>
                </c:pt>
                <c:pt idx="1435">
                  <c:v>18166.302100437017</c:v>
                </c:pt>
                <c:pt idx="1436">
                  <c:v>18223.543408871956</c:v>
                </c:pt>
                <c:pt idx="1437">
                  <c:v>18280.894331042695</c:v>
                </c:pt>
                <c:pt idx="1438">
                  <c:v>18280.894331042695</c:v>
                </c:pt>
                <c:pt idx="1439">
                  <c:v>18338.355337196856</c:v>
                </c:pt>
                <c:pt idx="1440">
                  <c:v>18338.355337196856</c:v>
                </c:pt>
                <c:pt idx="1441">
                  <c:v>18395.926900721803</c:v>
                </c:pt>
                <c:pt idx="1442">
                  <c:v>18453.609498172616</c:v>
                </c:pt>
                <c:pt idx="1443">
                  <c:v>18511.403609301753</c:v>
                </c:pt>
                <c:pt idx="1444">
                  <c:v>18569.309717087253</c:v>
                </c:pt>
                <c:pt idx="1445">
                  <c:v>18569.309717087253</c:v>
                </c:pt>
                <c:pt idx="1446">
                  <c:v>18627.328307763128</c:v>
                </c:pt>
                <c:pt idx="1447">
                  <c:v>18685.459870848212</c:v>
                </c:pt>
                <c:pt idx="1448">
                  <c:v>18685.459870848212</c:v>
                </c:pt>
                <c:pt idx="1449">
                  <c:v>18743.704899177235</c:v>
                </c:pt>
                <c:pt idx="1450">
                  <c:v>18743.704899177235</c:v>
                </c:pt>
                <c:pt idx="1451">
                  <c:v>18802.063888930821</c:v>
                </c:pt>
                <c:pt idx="1452">
                  <c:v>18802.063888930821</c:v>
                </c:pt>
                <c:pt idx="1453">
                  <c:v>18860.537339666462</c:v>
                </c:pt>
                <c:pt idx="1454">
                  <c:v>18919.125754349916</c:v>
                </c:pt>
                <c:pt idx="1455">
                  <c:v>18977.829639386549</c:v>
                </c:pt>
                <c:pt idx="1456">
                  <c:v>18977.829639386549</c:v>
                </c:pt>
                <c:pt idx="1457">
                  <c:v>19036.649504653837</c:v>
                </c:pt>
                <c:pt idx="1458">
                  <c:v>19095.58586353272</c:v>
                </c:pt>
                <c:pt idx="1459">
                  <c:v>19095.58586353272</c:v>
                </c:pt>
                <c:pt idx="1460">
                  <c:v>19154.639232941281</c:v>
                </c:pt>
                <c:pt idx="1461">
                  <c:v>19213.810133367817</c:v>
                </c:pt>
                <c:pt idx="1462">
                  <c:v>19213.810133367817</c:v>
                </c:pt>
                <c:pt idx="1463">
                  <c:v>19273.099088903506</c:v>
                </c:pt>
                <c:pt idx="1464">
                  <c:v>19332.506627277216</c:v>
                </c:pt>
                <c:pt idx="1465">
                  <c:v>19332.506627277216</c:v>
                </c:pt>
                <c:pt idx="1466">
                  <c:v>19392.033279889332</c:v>
                </c:pt>
                <c:pt idx="1467">
                  <c:v>19451.679581846871</c:v>
                </c:pt>
                <c:pt idx="1468">
                  <c:v>19451.679581846871</c:v>
                </c:pt>
                <c:pt idx="1469">
                  <c:v>19511.446071998245</c:v>
                </c:pt>
                <c:pt idx="1470">
                  <c:v>19511.446071998245</c:v>
                </c:pt>
                <c:pt idx="1471">
                  <c:v>19571.333292968717</c:v>
                </c:pt>
                <c:pt idx="1472">
                  <c:v>19631.341791196966</c:v>
                </c:pt>
                <c:pt idx="1473">
                  <c:v>19691.472116970992</c:v>
                </c:pt>
                <c:pt idx="1474">
                  <c:v>19691.472116970992</c:v>
                </c:pt>
                <c:pt idx="1475">
                  <c:v>19751.724824465229</c:v>
                </c:pt>
                <c:pt idx="1476">
                  <c:v>19691.472116970992</c:v>
                </c:pt>
                <c:pt idx="1477">
                  <c:v>19751.724824465229</c:v>
                </c:pt>
                <c:pt idx="1478">
                  <c:v>19812.100471777696</c:v>
                </c:pt>
                <c:pt idx="1479">
                  <c:v>19872.599620968056</c:v>
                </c:pt>
                <c:pt idx="1480">
                  <c:v>19933.222838095357</c:v>
                </c:pt>
                <c:pt idx="1481">
                  <c:v>19933.222838095357</c:v>
                </c:pt>
                <c:pt idx="1482">
                  <c:v>19993.970693257241</c:v>
                </c:pt>
                <c:pt idx="1483">
                  <c:v>19993.970693257241</c:v>
                </c:pt>
                <c:pt idx="1484">
                  <c:v>20054.843760628559</c:v>
                </c:pt>
                <c:pt idx="1485">
                  <c:v>20115.84261850164</c:v>
                </c:pt>
                <c:pt idx="1486">
                  <c:v>20115.84261850164</c:v>
                </c:pt>
                <c:pt idx="1487">
                  <c:v>20176.967849325945</c:v>
                </c:pt>
                <c:pt idx="1488">
                  <c:v>20176.967849325945</c:v>
                </c:pt>
                <c:pt idx="1489">
                  <c:v>20238.22003974882</c:v>
                </c:pt>
                <c:pt idx="1490">
                  <c:v>20238.22003974882</c:v>
                </c:pt>
                <c:pt idx="1491">
                  <c:v>20299.599780656758</c:v>
                </c:pt>
                <c:pt idx="1492">
                  <c:v>20361.107667216846</c:v>
                </c:pt>
                <c:pt idx="1493">
                  <c:v>20361.107667216846</c:v>
                </c:pt>
                <c:pt idx="1494">
                  <c:v>20422.744298919039</c:v>
                </c:pt>
                <c:pt idx="1495">
                  <c:v>20422.744298919039</c:v>
                </c:pt>
                <c:pt idx="1496">
                  <c:v>20484.510279618749</c:v>
                </c:pt>
                <c:pt idx="1497">
                  <c:v>20546.40621758041</c:v>
                </c:pt>
                <c:pt idx="1498">
                  <c:v>20608.432725520561</c:v>
                </c:pt>
                <c:pt idx="1499">
                  <c:v>20608.432725520561</c:v>
                </c:pt>
                <c:pt idx="1500">
                  <c:v>20670.590420652745</c:v>
                </c:pt>
                <c:pt idx="1501">
                  <c:v>20732.879924732206</c:v>
                </c:pt>
                <c:pt idx="1502">
                  <c:v>20795.301864101231</c:v>
                </c:pt>
                <c:pt idx="1503">
                  <c:v>20795.301864101231</c:v>
                </c:pt>
                <c:pt idx="1504">
                  <c:v>20795.301864101231</c:v>
                </c:pt>
                <c:pt idx="1505">
                  <c:v>20857.856869735217</c:v>
                </c:pt>
                <c:pt idx="1506">
                  <c:v>20920.545577289296</c:v>
                </c:pt>
                <c:pt idx="1507">
                  <c:v>20920.545577289296</c:v>
                </c:pt>
                <c:pt idx="1508">
                  <c:v>20983.368627145552</c:v>
                </c:pt>
                <c:pt idx="1509">
                  <c:v>20983.368627145552</c:v>
                </c:pt>
                <c:pt idx="1510">
                  <c:v>21046.326664460517</c:v>
                </c:pt>
                <c:pt idx="1511">
                  <c:v>21046.326664460517</c:v>
                </c:pt>
                <c:pt idx="1512">
                  <c:v>21109.420339214106</c:v>
                </c:pt>
                <c:pt idx="1513">
                  <c:v>21172.650306257896</c:v>
                </c:pt>
                <c:pt idx="1514">
                  <c:v>21172.650306257896</c:v>
                </c:pt>
                <c:pt idx="1515">
                  <c:v>21172.650306257896</c:v>
                </c:pt>
                <c:pt idx="1516">
                  <c:v>21236.017225365813</c:v>
                </c:pt>
                <c:pt idx="1517">
                  <c:v>21299.521761283289</c:v>
                </c:pt>
                <c:pt idx="1518">
                  <c:v>21363.164583778962</c:v>
                </c:pt>
                <c:pt idx="1519">
                  <c:v>21363.164583778962</c:v>
                </c:pt>
                <c:pt idx="1520">
                  <c:v>21426.946367696004</c:v>
                </c:pt>
                <c:pt idx="1521">
                  <c:v>21426.946367696004</c:v>
                </c:pt>
                <c:pt idx="1522">
                  <c:v>21490.867793004541</c:v>
                </c:pt>
                <c:pt idx="1523">
                  <c:v>21554.929544854182</c:v>
                </c:pt>
                <c:pt idx="1524">
                  <c:v>21554.929544854182</c:v>
                </c:pt>
                <c:pt idx="1525">
                  <c:v>21619.13231362843</c:v>
                </c:pt>
                <c:pt idx="1526">
                  <c:v>21619.13231362843</c:v>
                </c:pt>
                <c:pt idx="1527">
                  <c:v>21619.13231362843</c:v>
                </c:pt>
                <c:pt idx="1528">
                  <c:v>21683.476794998325</c:v>
                </c:pt>
                <c:pt idx="1529">
                  <c:v>21747.963689977762</c:v>
                </c:pt>
                <c:pt idx="1530">
                  <c:v>21747.963689977762</c:v>
                </c:pt>
                <c:pt idx="1531">
                  <c:v>21812.593704979459</c:v>
                </c:pt>
                <c:pt idx="1532">
                  <c:v>21812.593704979459</c:v>
                </c:pt>
                <c:pt idx="1533">
                  <c:v>21877.367551871092</c:v>
                </c:pt>
                <c:pt idx="1534">
                  <c:v>21877.367551871092</c:v>
                </c:pt>
                <c:pt idx="1535">
                  <c:v>21942.285948033143</c:v>
                </c:pt>
                <c:pt idx="1536">
                  <c:v>21942.285948033143</c:v>
                </c:pt>
                <c:pt idx="1537">
                  <c:v>22007.349616416112</c:v>
                </c:pt>
                <c:pt idx="1538">
                  <c:v>22007.349616416112</c:v>
                </c:pt>
                <c:pt idx="1539">
                  <c:v>22072.559285600448</c:v>
                </c:pt>
                <c:pt idx="1540">
                  <c:v>22137.915689854901</c:v>
                </c:pt>
                <c:pt idx="1541">
                  <c:v>22137.915689854901</c:v>
                </c:pt>
                <c:pt idx="1542">
                  <c:v>22137.915689854901</c:v>
                </c:pt>
                <c:pt idx="1543">
                  <c:v>22203.419569197769</c:v>
                </c:pt>
                <c:pt idx="1544">
                  <c:v>22269.071669458113</c:v>
                </c:pt>
                <c:pt idx="1545">
                  <c:v>22334.872742337244</c:v>
                </c:pt>
                <c:pt idx="1546">
                  <c:v>22334.872742337244</c:v>
                </c:pt>
                <c:pt idx="1547">
                  <c:v>22400.823545472016</c:v>
                </c:pt>
                <c:pt idx="1548">
                  <c:v>22400.823545472016</c:v>
                </c:pt>
                <c:pt idx="1549">
                  <c:v>22466.924842498425</c:v>
                </c:pt>
                <c:pt idx="1550">
                  <c:v>22466.924842498425</c:v>
                </c:pt>
                <c:pt idx="1551">
                  <c:v>22533.177403116191</c:v>
                </c:pt>
                <c:pt idx="1552">
                  <c:v>22533.177403116191</c:v>
                </c:pt>
                <c:pt idx="1553">
                  <c:v>22599.582003154363</c:v>
                </c:pt>
                <c:pt idx="1554">
                  <c:v>22599.582003154363</c:v>
                </c:pt>
                <c:pt idx="1555">
                  <c:v>22666.139424637291</c:v>
                </c:pt>
                <c:pt idx="1556">
                  <c:v>22666.139424637291</c:v>
                </c:pt>
                <c:pt idx="1557">
                  <c:v>22732.850455852746</c:v>
                </c:pt>
                <c:pt idx="1558">
                  <c:v>22732.850455852746</c:v>
                </c:pt>
                <c:pt idx="1559">
                  <c:v>22799.715891418979</c:v>
                </c:pt>
                <c:pt idx="1560">
                  <c:v>22866.736532354756</c:v>
                </c:pt>
                <c:pt idx="1561">
                  <c:v>22933.913186149068</c:v>
                </c:pt>
                <c:pt idx="1562">
                  <c:v>22933.913186149068</c:v>
                </c:pt>
                <c:pt idx="1563">
                  <c:v>23001.246666832296</c:v>
                </c:pt>
                <c:pt idx="1564">
                  <c:v>23001.246666832296</c:v>
                </c:pt>
                <c:pt idx="1565">
                  <c:v>23068.737795048321</c:v>
                </c:pt>
                <c:pt idx="1566">
                  <c:v>23136.387398127361</c:v>
                </c:pt>
                <c:pt idx="1567">
                  <c:v>23136.387398127361</c:v>
                </c:pt>
                <c:pt idx="1568">
                  <c:v>23204.196310160391</c:v>
                </c:pt>
                <c:pt idx="1569">
                  <c:v>23204.196310160391</c:v>
                </c:pt>
                <c:pt idx="1570">
                  <c:v>23272.165372074036</c:v>
                </c:pt>
                <c:pt idx="1571">
                  <c:v>23272.165372074036</c:v>
                </c:pt>
                <c:pt idx="1572">
                  <c:v>23340.29543170676</c:v>
                </c:pt>
                <c:pt idx="1573">
                  <c:v>23340.29543170676</c:v>
                </c:pt>
                <c:pt idx="1574">
                  <c:v>23408.587343886247</c:v>
                </c:pt>
                <c:pt idx="1575">
                  <c:v>23477.041970507657</c:v>
                </c:pt>
                <c:pt idx="1576">
                  <c:v>23477.041970507657</c:v>
                </c:pt>
                <c:pt idx="1577">
                  <c:v>23545.660180613129</c:v>
                </c:pt>
                <c:pt idx="1578">
                  <c:v>23545.660180613129</c:v>
                </c:pt>
                <c:pt idx="1579">
                  <c:v>23614.44285047226</c:v>
                </c:pt>
                <c:pt idx="1580">
                  <c:v>23614.44285047226</c:v>
                </c:pt>
                <c:pt idx="1581">
                  <c:v>23683.390863664161</c:v>
                </c:pt>
                <c:pt idx="1582">
                  <c:v>23752.50511115992</c:v>
                </c:pt>
                <c:pt idx="1583">
                  <c:v>23821.786491407125</c:v>
                </c:pt>
                <c:pt idx="1584">
                  <c:v>23821.786491407125</c:v>
                </c:pt>
                <c:pt idx="1585">
                  <c:v>23821.786491407125</c:v>
                </c:pt>
                <c:pt idx="1586">
                  <c:v>23891.235910414845</c:v>
                </c:pt>
                <c:pt idx="1587">
                  <c:v>23960.854281840511</c:v>
                </c:pt>
                <c:pt idx="1588">
                  <c:v>23960.854281840511</c:v>
                </c:pt>
                <c:pt idx="1589">
                  <c:v>24030.642527077478</c:v>
                </c:pt>
                <c:pt idx="1590">
                  <c:v>24100.601575344292</c:v>
                </c:pt>
                <c:pt idx="1591">
                  <c:v>24170.732363774714</c:v>
                </c:pt>
                <c:pt idx="1592">
                  <c:v>24100.601575344292</c:v>
                </c:pt>
                <c:pt idx="1593">
                  <c:v>24170.732363774714</c:v>
                </c:pt>
                <c:pt idx="1594">
                  <c:v>24170.732363774714</c:v>
                </c:pt>
                <c:pt idx="1595">
                  <c:v>24241.035837509808</c:v>
                </c:pt>
                <c:pt idx="1596">
                  <c:v>24311.512949790857</c:v>
                </c:pt>
                <c:pt idx="1597">
                  <c:v>24311.512949790857</c:v>
                </c:pt>
                <c:pt idx="1598">
                  <c:v>24311.512949790857</c:v>
                </c:pt>
                <c:pt idx="1599">
                  <c:v>24382.164662053845</c:v>
                </c:pt>
                <c:pt idx="1600">
                  <c:v>24452.991944025078</c:v>
                </c:pt>
                <c:pt idx="1601">
                  <c:v>24452.991944025078</c:v>
                </c:pt>
                <c:pt idx="1602">
                  <c:v>24452.991944025078</c:v>
                </c:pt>
                <c:pt idx="1603">
                  <c:v>24523.995773818562</c:v>
                </c:pt>
                <c:pt idx="1604">
                  <c:v>24595.177138034716</c:v>
                </c:pt>
                <c:pt idx="1605">
                  <c:v>24595.177138034716</c:v>
                </c:pt>
                <c:pt idx="1606">
                  <c:v>24666.537031860382</c:v>
                </c:pt>
                <c:pt idx="1607">
                  <c:v>24738.076459170556</c:v>
                </c:pt>
                <c:pt idx="1608">
                  <c:v>24738.076459170556</c:v>
                </c:pt>
                <c:pt idx="1609">
                  <c:v>24809.796432631578</c:v>
                </c:pt>
                <c:pt idx="1610">
                  <c:v>24809.796432631578</c:v>
                </c:pt>
                <c:pt idx="1611">
                  <c:v>24953.782113257639</c:v>
                </c:pt>
                <c:pt idx="1612">
                  <c:v>24953.782113257639</c:v>
                </c:pt>
                <c:pt idx="1613">
                  <c:v>24953.782113257639</c:v>
                </c:pt>
                <c:pt idx="1614">
                  <c:v>25026.049890662081</c:v>
                </c:pt>
                <c:pt idx="1615">
                  <c:v>25026.049890662081</c:v>
                </c:pt>
                <c:pt idx="1616">
                  <c:v>25098.50235491362</c:v>
                </c:pt>
                <c:pt idx="1617">
                  <c:v>25098.50235491362</c:v>
                </c:pt>
                <c:pt idx="1618">
                  <c:v>25171.140564237896</c:v>
                </c:pt>
                <c:pt idx="1619">
                  <c:v>25171.140564237896</c:v>
                </c:pt>
                <c:pt idx="1620">
                  <c:v>25316.978498340839</c:v>
                </c:pt>
                <c:pt idx="1621">
                  <c:v>25316.978498340839</c:v>
                </c:pt>
                <c:pt idx="1622">
                  <c:v>25316.978498340839</c:v>
                </c:pt>
                <c:pt idx="1623">
                  <c:v>25390.180387250261</c:v>
                </c:pt>
                <c:pt idx="1624">
                  <c:v>25463.572349728536</c:v>
                </c:pt>
                <c:pt idx="1625">
                  <c:v>25463.572349728536</c:v>
                </c:pt>
                <c:pt idx="1626">
                  <c:v>25537.155492384794</c:v>
                </c:pt>
                <c:pt idx="1627">
                  <c:v>25610.930931863157</c:v>
                </c:pt>
                <c:pt idx="1628">
                  <c:v>25610.930931863157</c:v>
                </c:pt>
                <c:pt idx="1629">
                  <c:v>25610.930931863157</c:v>
                </c:pt>
                <c:pt idx="1630">
                  <c:v>25684.899794966597</c:v>
                </c:pt>
                <c:pt idx="1631">
                  <c:v>25759.063218782587</c:v>
                </c:pt>
                <c:pt idx="1632">
                  <c:v>25759.063218782587</c:v>
                </c:pt>
                <c:pt idx="1633">
                  <c:v>25759.063218782587</c:v>
                </c:pt>
                <c:pt idx="1634">
                  <c:v>25833.422350810826</c:v>
                </c:pt>
                <c:pt idx="1635">
                  <c:v>25907.97834909298</c:v>
                </c:pt>
                <c:pt idx="1636">
                  <c:v>25907.97834909298</c:v>
                </c:pt>
                <c:pt idx="1637">
                  <c:v>25907.97834909298</c:v>
                </c:pt>
                <c:pt idx="1638">
                  <c:v>26057.685630087792</c:v>
                </c:pt>
                <c:pt idx="1639">
                  <c:v>26057.685630087792</c:v>
                </c:pt>
                <c:pt idx="1640">
                  <c:v>26057.685630087792</c:v>
                </c:pt>
                <c:pt idx="1641">
                  <c:v>26132.839282789617</c:v>
                </c:pt>
                <c:pt idx="1642">
                  <c:v>26208.194541997651</c:v>
                </c:pt>
                <c:pt idx="1643">
                  <c:v>26283.752620481857</c:v>
                </c:pt>
                <c:pt idx="1644">
                  <c:v>26283.752620481857</c:v>
                </c:pt>
                <c:pt idx="1645">
                  <c:v>26359.514742376414</c:v>
                </c:pt>
                <c:pt idx="1646">
                  <c:v>26359.514742376414</c:v>
                </c:pt>
                <c:pt idx="1647">
                  <c:v>26359.514742376414</c:v>
                </c:pt>
                <c:pt idx="1648">
                  <c:v>26359.514742376414</c:v>
                </c:pt>
                <c:pt idx="1649">
                  <c:v>26511.656070628462</c:v>
                </c:pt>
                <c:pt idx="1650">
                  <c:v>26511.656070628462</c:v>
                </c:pt>
                <c:pt idx="1651">
                  <c:v>26588.03778339272</c:v>
                </c:pt>
                <c:pt idx="1652">
                  <c:v>26588.03778339272</c:v>
                </c:pt>
                <c:pt idx="1653">
                  <c:v>26664.628552682752</c:v>
                </c:pt>
                <c:pt idx="1654">
                  <c:v>26664.628552682752</c:v>
                </c:pt>
                <c:pt idx="1655">
                  <c:v>26664.628552682752</c:v>
                </c:pt>
                <c:pt idx="1656">
                  <c:v>26741.429661676062</c:v>
                </c:pt>
                <c:pt idx="1657">
                  <c:v>26741.429661676062</c:v>
                </c:pt>
                <c:pt idx="1658">
                  <c:v>26818.442405820271</c:v>
                </c:pt>
                <c:pt idx="1659">
                  <c:v>26895.668092991775</c:v>
                </c:pt>
                <c:pt idx="1660">
                  <c:v>26895.668092991775</c:v>
                </c:pt>
                <c:pt idx="1661">
                  <c:v>26973.108043659289</c:v>
                </c:pt>
                <c:pt idx="1662">
                  <c:v>26973.108043659289</c:v>
                </c:pt>
                <c:pt idx="1663">
                  <c:v>27050.763591047868</c:v>
                </c:pt>
                <c:pt idx="1664">
                  <c:v>27050.763591047868</c:v>
                </c:pt>
                <c:pt idx="1665">
                  <c:v>27128.636081306897</c:v>
                </c:pt>
                <c:pt idx="1666">
                  <c:v>27128.636081306897</c:v>
                </c:pt>
                <c:pt idx="1667">
                  <c:v>27206.726873680625</c:v>
                </c:pt>
                <c:pt idx="1668">
                  <c:v>27206.726873680625</c:v>
                </c:pt>
                <c:pt idx="1669">
                  <c:v>27363.568868265265</c:v>
                </c:pt>
                <c:pt idx="1670">
                  <c:v>27285.037340681203</c:v>
                </c:pt>
                <c:pt idx="1671">
                  <c:v>27363.568868265265</c:v>
                </c:pt>
                <c:pt idx="1672">
                  <c:v>27442.322856012845</c:v>
                </c:pt>
                <c:pt idx="1673">
                  <c:v>27442.322856012845</c:v>
                </c:pt>
                <c:pt idx="1674">
                  <c:v>27442.322856012845</c:v>
                </c:pt>
                <c:pt idx="1675">
                  <c:v>27521.300717309696</c:v>
                </c:pt>
                <c:pt idx="1676">
                  <c:v>27600.503879532702</c:v>
                </c:pt>
                <c:pt idx="1677">
                  <c:v>27600.503879532702</c:v>
                </c:pt>
                <c:pt idx="1678">
                  <c:v>27600.503879532702</c:v>
                </c:pt>
                <c:pt idx="1679">
                  <c:v>27679.933784238074</c:v>
                </c:pt>
                <c:pt idx="1680">
                  <c:v>27759.591887353061</c:v>
                </c:pt>
                <c:pt idx="1681">
                  <c:v>27839.479659371151</c:v>
                </c:pt>
                <c:pt idx="1682">
                  <c:v>27839.479659371151</c:v>
                </c:pt>
                <c:pt idx="1683">
                  <c:v>27839.479659371151</c:v>
                </c:pt>
                <c:pt idx="1684">
                  <c:v>27919.598585550499</c:v>
                </c:pt>
                <c:pt idx="1685">
                  <c:v>27999.950166114628</c:v>
                </c:pt>
                <c:pt idx="1686">
                  <c:v>27999.950166114628</c:v>
                </c:pt>
                <c:pt idx="1687">
                  <c:v>28080.535916459012</c:v>
                </c:pt>
                <c:pt idx="1688">
                  <c:v>28080.535916459012</c:v>
                </c:pt>
                <c:pt idx="1689">
                  <c:v>28161.357367358956</c:v>
                </c:pt>
                <c:pt idx="1690">
                  <c:v>28161.357367358956</c:v>
                </c:pt>
                <c:pt idx="1691">
                  <c:v>28242.416065182504</c:v>
                </c:pt>
                <c:pt idx="1692">
                  <c:v>28242.416065182504</c:v>
                </c:pt>
                <c:pt idx="1693">
                  <c:v>28242.416065182504</c:v>
                </c:pt>
                <c:pt idx="1694">
                  <c:v>28323.713572105888</c:v>
                </c:pt>
                <c:pt idx="1695">
                  <c:v>28405.251466334503</c:v>
                </c:pt>
                <c:pt idx="1696">
                  <c:v>28405.251466334503</c:v>
                </c:pt>
                <c:pt idx="1697">
                  <c:v>28487.031342325816</c:v>
                </c:pt>
                <c:pt idx="1698">
                  <c:v>28487.031342325816</c:v>
                </c:pt>
                <c:pt idx="1699">
                  <c:v>28569.054811017431</c:v>
                </c:pt>
                <c:pt idx="1700">
                  <c:v>28569.054811017431</c:v>
                </c:pt>
                <c:pt idx="1701">
                  <c:v>28651.32350005905</c:v>
                </c:pt>
                <c:pt idx="1702">
                  <c:v>28651.32350005905</c:v>
                </c:pt>
                <c:pt idx="1703">
                  <c:v>28733.839054048203</c:v>
                </c:pt>
                <c:pt idx="1704">
                  <c:v>28733.839054048203</c:v>
                </c:pt>
                <c:pt idx="1705">
                  <c:v>28816.603134770819</c:v>
                </c:pt>
                <c:pt idx="1706">
                  <c:v>28899.617421444957</c:v>
                </c:pt>
                <c:pt idx="1707">
                  <c:v>28982.883610970432</c:v>
                </c:pt>
                <c:pt idx="1708">
                  <c:v>28982.883610970432</c:v>
                </c:pt>
                <c:pt idx="1709">
                  <c:v>29066.403418181861</c:v>
                </c:pt>
                <c:pt idx="1710">
                  <c:v>29066.403418181861</c:v>
                </c:pt>
                <c:pt idx="1711">
                  <c:v>29150.178576106584</c:v>
                </c:pt>
                <c:pt idx="1712">
                  <c:v>29150.178576106584</c:v>
                </c:pt>
                <c:pt idx="1713">
                  <c:v>29234.210836227889</c:v>
                </c:pt>
                <c:pt idx="1714">
                  <c:v>29234.210836227889</c:v>
                </c:pt>
                <c:pt idx="1715">
                  <c:v>29318.501968751556</c:v>
                </c:pt>
                <c:pt idx="1716">
                  <c:v>29318.501968751556</c:v>
                </c:pt>
                <c:pt idx="1717">
                  <c:v>29403.053762879212</c:v>
                </c:pt>
                <c:pt idx="1718">
                  <c:v>29403.053762879212</c:v>
                </c:pt>
                <c:pt idx="1719">
                  <c:v>29487.868027085256</c:v>
                </c:pt>
                <c:pt idx="1720">
                  <c:v>29572.946589399577</c:v>
                </c:pt>
                <c:pt idx="1721">
                  <c:v>29658.291297695432</c:v>
                </c:pt>
                <c:pt idx="1722">
                  <c:v>29658.291297695432</c:v>
                </c:pt>
                <c:pt idx="1723">
                  <c:v>29658.291297695432</c:v>
                </c:pt>
                <c:pt idx="1724">
                  <c:v>29743.904019982478</c:v>
                </c:pt>
                <c:pt idx="1725">
                  <c:v>29743.904019982478</c:v>
                </c:pt>
                <c:pt idx="1726">
                  <c:v>29743.904019982478</c:v>
                </c:pt>
                <c:pt idx="1727">
                  <c:v>29829.786644705669</c:v>
                </c:pt>
                <c:pt idx="1728">
                  <c:v>29915.941081049321</c:v>
                </c:pt>
                <c:pt idx="1729">
                  <c:v>29915.941081049321</c:v>
                </c:pt>
                <c:pt idx="1730">
                  <c:v>30002.369259247294</c:v>
                </c:pt>
                <c:pt idx="1731">
                  <c:v>30002.369259247294</c:v>
                </c:pt>
                <c:pt idx="1732">
                  <c:v>30089.073130899233</c:v>
                </c:pt>
                <c:pt idx="1733">
                  <c:v>30089.073130899233</c:v>
                </c:pt>
                <c:pt idx="1734">
                  <c:v>30176.054669291658</c:v>
                </c:pt>
                <c:pt idx="1735">
                  <c:v>30176.054669291658</c:v>
                </c:pt>
                <c:pt idx="1736">
                  <c:v>30176.054669291658</c:v>
                </c:pt>
                <c:pt idx="1737">
                  <c:v>30263.315869726801</c:v>
                </c:pt>
                <c:pt idx="1738">
                  <c:v>30263.315869726801</c:v>
                </c:pt>
                <c:pt idx="1739">
                  <c:v>30350.858749856696</c:v>
                </c:pt>
                <c:pt idx="1740">
                  <c:v>30350.858749856696</c:v>
                </c:pt>
                <c:pt idx="1741">
                  <c:v>30526.797733609561</c:v>
                </c:pt>
                <c:pt idx="1742">
                  <c:v>30526.797733609561</c:v>
                </c:pt>
                <c:pt idx="1743">
                  <c:v>30526.797733609561</c:v>
                </c:pt>
                <c:pt idx="1744">
                  <c:v>30615.197987385873</c:v>
                </c:pt>
                <c:pt idx="1745">
                  <c:v>30615.197987385873</c:v>
                </c:pt>
                <c:pt idx="1746">
                  <c:v>30703.88822187929</c:v>
                </c:pt>
                <c:pt idx="1747">
                  <c:v>30703.88822187929</c:v>
                </c:pt>
                <c:pt idx="1748">
                  <c:v>30703.88822187929</c:v>
                </c:pt>
                <c:pt idx="1749">
                  <c:v>30792.870571736832</c:v>
                </c:pt>
                <c:pt idx="1750">
                  <c:v>30792.870571736832</c:v>
                </c:pt>
                <c:pt idx="1751">
                  <c:v>30882.147196102705</c:v>
                </c:pt>
                <c:pt idx="1752">
                  <c:v>30882.147196102705</c:v>
                </c:pt>
                <c:pt idx="1753">
                  <c:v>30971.720278999896</c:v>
                </c:pt>
                <c:pt idx="1754">
                  <c:v>30971.720278999896</c:v>
                </c:pt>
                <c:pt idx="1755">
                  <c:v>31061.592029721469</c:v>
                </c:pt>
                <c:pt idx="1756">
                  <c:v>31061.592029721469</c:v>
                </c:pt>
                <c:pt idx="1757">
                  <c:v>31151.764683228117</c:v>
                </c:pt>
                <c:pt idx="1758">
                  <c:v>31151.764683228117</c:v>
                </c:pt>
                <c:pt idx="1759">
                  <c:v>31242.240500553926</c:v>
                </c:pt>
                <c:pt idx="1760">
                  <c:v>31242.240500553926</c:v>
                </c:pt>
                <c:pt idx="1761">
                  <c:v>31333.021769221567</c:v>
                </c:pt>
                <c:pt idx="1762">
                  <c:v>31333.021769221567</c:v>
                </c:pt>
                <c:pt idx="1763">
                  <c:v>31424.110803663661</c:v>
                </c:pt>
                <c:pt idx="1764">
                  <c:v>31515.509945654419</c:v>
                </c:pt>
                <c:pt idx="1765">
                  <c:v>31515.509945654419</c:v>
                </c:pt>
                <c:pt idx="1766">
                  <c:v>31607.221564749376</c:v>
                </c:pt>
                <c:pt idx="1767">
                  <c:v>31607.221564749376</c:v>
                </c:pt>
                <c:pt idx="1768">
                  <c:v>31699.248058734105</c:v>
                </c:pt>
                <c:pt idx="1769">
                  <c:v>31699.248058734105</c:v>
                </c:pt>
                <c:pt idx="1770">
                  <c:v>31699.248058734105</c:v>
                </c:pt>
                <c:pt idx="1771">
                  <c:v>31791.59185408218</c:v>
                </c:pt>
                <c:pt idx="1772">
                  <c:v>31791.59185408218</c:v>
                </c:pt>
                <c:pt idx="1773">
                  <c:v>31791.59185408218</c:v>
                </c:pt>
                <c:pt idx="1774">
                  <c:v>31977.241201016936</c:v>
                </c:pt>
                <c:pt idx="1775">
                  <c:v>31977.241201016936</c:v>
                </c:pt>
                <c:pt idx="1776">
                  <c:v>31977.241201016936</c:v>
                </c:pt>
                <c:pt idx="1777">
                  <c:v>32070.551753245913</c:v>
                </c:pt>
                <c:pt idx="1778">
                  <c:v>32070.551753245913</c:v>
                </c:pt>
                <c:pt idx="1779">
                  <c:v>32070.551753245913</c:v>
                </c:pt>
                <c:pt idx="1780">
                  <c:v>32164.189609106856</c:v>
                </c:pt>
                <c:pt idx="1781">
                  <c:v>32258.15734572112</c:v>
                </c:pt>
                <c:pt idx="1782">
                  <c:v>32258.15734572112</c:v>
                </c:pt>
                <c:pt idx="1783">
                  <c:v>32352.457571852006</c:v>
                </c:pt>
                <c:pt idx="1784">
                  <c:v>32352.457571852006</c:v>
                </c:pt>
                <c:pt idx="1785">
                  <c:v>32352.457571852006</c:v>
                </c:pt>
                <c:pt idx="1786">
                  <c:v>32447.092928434096</c:v>
                </c:pt>
                <c:pt idx="1787">
                  <c:v>32542.066089113552</c:v>
                </c:pt>
                <c:pt idx="1788">
                  <c:v>32542.066089113552</c:v>
                </c:pt>
                <c:pt idx="1789">
                  <c:v>32637.379760799507</c:v>
                </c:pt>
                <c:pt idx="1790">
                  <c:v>32637.379760799507</c:v>
                </c:pt>
                <c:pt idx="1791">
                  <c:v>32637.379760799507</c:v>
                </c:pt>
                <c:pt idx="1792">
                  <c:v>32637.379760799507</c:v>
                </c:pt>
                <c:pt idx="1793">
                  <c:v>32733.036684228719</c:v>
                </c:pt>
                <c:pt idx="1794">
                  <c:v>32733.036684228719</c:v>
                </c:pt>
                <c:pt idx="1795">
                  <c:v>32829.039634539724</c:v>
                </c:pt>
                <c:pt idx="1796">
                  <c:v>32829.039634539724</c:v>
                </c:pt>
                <c:pt idx="1797">
                  <c:v>32829.039634539724</c:v>
                </c:pt>
                <c:pt idx="1798">
                  <c:v>32925.39142186255</c:v>
                </c:pt>
                <c:pt idx="1799">
                  <c:v>32925.39142186255</c:v>
                </c:pt>
                <c:pt idx="1800">
                  <c:v>33022.094891918998</c:v>
                </c:pt>
                <c:pt idx="1801">
                  <c:v>33022.094891918998</c:v>
                </c:pt>
                <c:pt idx="1802">
                  <c:v>33119.152926635936</c:v>
                </c:pt>
                <c:pt idx="1803">
                  <c:v>33119.152926635936</c:v>
                </c:pt>
                <c:pt idx="1804">
                  <c:v>33119.152926635936</c:v>
                </c:pt>
                <c:pt idx="1805">
                  <c:v>33216.568444773926</c:v>
                </c:pt>
                <c:pt idx="1806">
                  <c:v>33314.344402567804</c:v>
                </c:pt>
                <c:pt idx="1807">
                  <c:v>33314.344402567804</c:v>
                </c:pt>
                <c:pt idx="1808">
                  <c:v>33314.344402567804</c:v>
                </c:pt>
                <c:pt idx="1809">
                  <c:v>33412.483794382082</c:v>
                </c:pt>
                <c:pt idx="1810">
                  <c:v>33412.483794382082</c:v>
                </c:pt>
                <c:pt idx="1811">
                  <c:v>33412.483794382082</c:v>
                </c:pt>
                <c:pt idx="1812">
                  <c:v>33412.483794382082</c:v>
                </c:pt>
                <c:pt idx="1813">
                  <c:v>33510.989653381002</c:v>
                </c:pt>
                <c:pt idx="1814">
                  <c:v>33510.989653381002</c:v>
                </c:pt>
                <c:pt idx="1815">
                  <c:v>33609.865052213056</c:v>
                </c:pt>
                <c:pt idx="1816">
                  <c:v>33609.865052213056</c:v>
                </c:pt>
                <c:pt idx="1817">
                  <c:v>33709.113103711679</c:v>
                </c:pt>
                <c:pt idx="1818">
                  <c:v>33709.113103711679</c:v>
                </c:pt>
                <c:pt idx="1819">
                  <c:v>33808.736961611117</c:v>
                </c:pt>
                <c:pt idx="1820">
                  <c:v>33808.736961611117</c:v>
                </c:pt>
                <c:pt idx="1821">
                  <c:v>33908.739821278083</c:v>
                </c:pt>
                <c:pt idx="1822">
                  <c:v>33808.736961611117</c:v>
                </c:pt>
                <c:pt idx="1823">
                  <c:v>34009.124920460185</c:v>
                </c:pt>
                <c:pt idx="1824">
                  <c:v>34009.124920460185</c:v>
                </c:pt>
                <c:pt idx="1825">
                  <c:v>34009.124920460185</c:v>
                </c:pt>
                <c:pt idx="1826">
                  <c:v>34109.895540053054</c:v>
                </c:pt>
                <c:pt idx="1827">
                  <c:v>34109.895540053054</c:v>
                </c:pt>
                <c:pt idx="1828">
                  <c:v>34109.895540053054</c:v>
                </c:pt>
                <c:pt idx="1829">
                  <c:v>34109.895540053054</c:v>
                </c:pt>
                <c:pt idx="1830">
                  <c:v>34211.055004882452</c:v>
                </c:pt>
                <c:pt idx="1831">
                  <c:v>34312.606684506194</c:v>
                </c:pt>
                <c:pt idx="1832">
                  <c:v>34312.606684506194</c:v>
                </c:pt>
                <c:pt idx="1833">
                  <c:v>34414.553994034148</c:v>
                </c:pt>
                <c:pt idx="1834">
                  <c:v>34414.553994034148</c:v>
                </c:pt>
                <c:pt idx="1835">
                  <c:v>34516.900394966891</c:v>
                </c:pt>
                <c:pt idx="1836">
                  <c:v>34414.553994034148</c:v>
                </c:pt>
                <c:pt idx="1837">
                  <c:v>34619.649396054621</c:v>
                </c:pt>
                <c:pt idx="1838">
                  <c:v>34619.649396054621</c:v>
                </c:pt>
                <c:pt idx="1839">
                  <c:v>34722.804554176029</c:v>
                </c:pt>
                <c:pt idx="1840">
                  <c:v>34722.804554176029</c:v>
                </c:pt>
                <c:pt idx="1841">
                  <c:v>34722.804554176029</c:v>
                </c:pt>
                <c:pt idx="1842">
                  <c:v>34619.649396054621</c:v>
                </c:pt>
                <c:pt idx="1843">
                  <c:v>34722.804554176029</c:v>
                </c:pt>
                <c:pt idx="1844">
                  <c:v>34722.804554176029</c:v>
                </c:pt>
                <c:pt idx="1845">
                  <c:v>34826.369475236941</c:v>
                </c:pt>
                <c:pt idx="1846">
                  <c:v>34930.347815092959</c:v>
                </c:pt>
                <c:pt idx="1847">
                  <c:v>34930.347815092959</c:v>
                </c:pt>
                <c:pt idx="1848">
                  <c:v>34930.347815092959</c:v>
                </c:pt>
                <c:pt idx="1849">
                  <c:v>34930.347815092959</c:v>
                </c:pt>
                <c:pt idx="1850">
                  <c:v>35034.743280489805</c:v>
                </c:pt>
                <c:pt idx="1851">
                  <c:v>35034.743280489805</c:v>
                </c:pt>
                <c:pt idx="1852">
                  <c:v>35139.559630031195</c:v>
                </c:pt>
                <c:pt idx="1853">
                  <c:v>35139.559630031195</c:v>
                </c:pt>
                <c:pt idx="1854">
                  <c:v>35244.800675165512</c:v>
                </c:pt>
                <c:pt idx="1855">
                  <c:v>35244.800675165512</c:v>
                </c:pt>
                <c:pt idx="1856">
                  <c:v>35350.47028119921</c:v>
                </c:pt>
                <c:pt idx="1857">
                  <c:v>35456.572368333727</c:v>
                </c:pt>
                <c:pt idx="1858">
                  <c:v>35456.572368333727</c:v>
                </c:pt>
                <c:pt idx="1859">
                  <c:v>35456.572368333727</c:v>
                </c:pt>
                <c:pt idx="1860">
                  <c:v>35456.572368333727</c:v>
                </c:pt>
                <c:pt idx="1861">
                  <c:v>35563.110912728043</c:v>
                </c:pt>
                <c:pt idx="1862">
                  <c:v>35670.089947587025</c:v>
                </c:pt>
                <c:pt idx="1863">
                  <c:v>35670.089947587025</c:v>
                </c:pt>
                <c:pt idx="1864">
                  <c:v>35777.513564277193</c:v>
                </c:pt>
                <c:pt idx="1865">
                  <c:v>35777.513564277193</c:v>
                </c:pt>
                <c:pt idx="1866">
                  <c:v>35777.513564277193</c:v>
                </c:pt>
                <c:pt idx="1867">
                  <c:v>35885.385913469443</c:v>
                </c:pt>
                <c:pt idx="1868">
                  <c:v>35885.385913469443</c:v>
                </c:pt>
                <c:pt idx="1869">
                  <c:v>35885.385913469443</c:v>
                </c:pt>
                <c:pt idx="1870">
                  <c:v>35993.71120631096</c:v>
                </c:pt>
                <c:pt idx="1871">
                  <c:v>36102.4937156261</c:v>
                </c:pt>
                <c:pt idx="1872">
                  <c:v>36102.4937156261</c:v>
                </c:pt>
                <c:pt idx="1873">
                  <c:v>36102.4937156261</c:v>
                </c:pt>
                <c:pt idx="1874">
                  <c:v>36102.4937156261</c:v>
                </c:pt>
                <c:pt idx="1875">
                  <c:v>36211.73777714758</c:v>
                </c:pt>
                <c:pt idx="1876">
                  <c:v>36211.73777714758</c:v>
                </c:pt>
                <c:pt idx="1877">
                  <c:v>36321.447790779035</c:v>
                </c:pt>
                <c:pt idx="1878">
                  <c:v>36211.73777714758</c:v>
                </c:pt>
                <c:pt idx="1879">
                  <c:v>36321.447790779035</c:v>
                </c:pt>
                <c:pt idx="1880">
                  <c:v>36431.628221889594</c:v>
                </c:pt>
                <c:pt idx="1881">
                  <c:v>36431.628221889594</c:v>
                </c:pt>
                <c:pt idx="1882">
                  <c:v>36542.283602641575</c:v>
                </c:pt>
                <c:pt idx="1883">
                  <c:v>36542.283602641575</c:v>
                </c:pt>
                <c:pt idx="1884">
                  <c:v>36542.283602641575</c:v>
                </c:pt>
                <c:pt idx="1885">
                  <c:v>36542.283602641575</c:v>
                </c:pt>
                <c:pt idx="1886">
                  <c:v>36653.418533352997</c:v>
                </c:pt>
                <c:pt idx="1887">
                  <c:v>36653.418533352997</c:v>
                </c:pt>
                <c:pt idx="1888">
                  <c:v>36765.03768389293</c:v>
                </c:pt>
                <c:pt idx="1889">
                  <c:v>36877.145795117904</c:v>
                </c:pt>
                <c:pt idx="1890">
                  <c:v>36877.145795117904</c:v>
                </c:pt>
                <c:pt idx="1891">
                  <c:v>36877.145795117904</c:v>
                </c:pt>
                <c:pt idx="1892">
                  <c:v>36989.747680340595</c:v>
                </c:pt>
                <c:pt idx="1893">
                  <c:v>36989.747680340595</c:v>
                </c:pt>
                <c:pt idx="1894">
                  <c:v>37102.848226840644</c:v>
                </c:pt>
                <c:pt idx="1895">
                  <c:v>37102.848226840644</c:v>
                </c:pt>
                <c:pt idx="1896">
                  <c:v>37216.452397413603</c:v>
                </c:pt>
                <c:pt idx="1897">
                  <c:v>37216.452397413603</c:v>
                </c:pt>
                <c:pt idx="1898">
                  <c:v>37216.452397413603</c:v>
                </c:pt>
                <c:pt idx="1899">
                  <c:v>37330.565231963054</c:v>
                </c:pt>
                <c:pt idx="1900">
                  <c:v>37330.565231963054</c:v>
                </c:pt>
                <c:pt idx="1901">
                  <c:v>37330.565231963054</c:v>
                </c:pt>
                <c:pt idx="1902">
                  <c:v>37445.191849132876</c:v>
                </c:pt>
                <c:pt idx="1903">
                  <c:v>37445.191849132876</c:v>
                </c:pt>
                <c:pt idx="1904">
                  <c:v>37445.191849132876</c:v>
                </c:pt>
                <c:pt idx="1905">
                  <c:v>37560.337447985105</c:v>
                </c:pt>
                <c:pt idx="1906">
                  <c:v>37560.337447985105</c:v>
                </c:pt>
                <c:pt idx="1907">
                  <c:v>37676.007309722634</c:v>
                </c:pt>
                <c:pt idx="1908">
                  <c:v>37676.007309722634</c:v>
                </c:pt>
                <c:pt idx="1909">
                  <c:v>37676.007309722634</c:v>
                </c:pt>
                <c:pt idx="1910">
                  <c:v>37792.206799458843</c:v>
                </c:pt>
                <c:pt idx="1911">
                  <c:v>37792.206799458843</c:v>
                </c:pt>
                <c:pt idx="1912">
                  <c:v>37908.941368035456</c:v>
                </c:pt>
                <c:pt idx="1913">
                  <c:v>37908.941368035456</c:v>
                </c:pt>
                <c:pt idx="1914">
                  <c:v>38026.216553890867</c:v>
                </c:pt>
                <c:pt idx="1915">
                  <c:v>38026.216553890867</c:v>
                </c:pt>
                <c:pt idx="1916">
                  <c:v>37908.941368035456</c:v>
                </c:pt>
                <c:pt idx="1917">
                  <c:v>37908.941368035456</c:v>
                </c:pt>
                <c:pt idx="1918">
                  <c:v>38026.216553890867</c:v>
                </c:pt>
                <c:pt idx="1919">
                  <c:v>38144.037984979106</c:v>
                </c:pt>
                <c:pt idx="1920">
                  <c:v>38144.037984979106</c:v>
                </c:pt>
                <c:pt idx="1921">
                  <c:v>38262.411380744132</c:v>
                </c:pt>
                <c:pt idx="1922">
                  <c:v>38144.037984979106</c:v>
                </c:pt>
                <c:pt idx="1923">
                  <c:v>38262.411380744132</c:v>
                </c:pt>
                <c:pt idx="1924">
                  <c:v>38381.342554147224</c:v>
                </c:pt>
                <c:pt idx="1925">
                  <c:v>38262.411380744132</c:v>
                </c:pt>
                <c:pt idx="1926">
                  <c:v>38381.342554147224</c:v>
                </c:pt>
                <c:pt idx="1927">
                  <c:v>38381.342554147224</c:v>
                </c:pt>
                <c:pt idx="1928">
                  <c:v>38500.837413752182</c:v>
                </c:pt>
                <c:pt idx="1929">
                  <c:v>38620.901965871228</c:v>
                </c:pt>
                <c:pt idx="1930">
                  <c:v>38620.901965871228</c:v>
                </c:pt>
                <c:pt idx="1931">
                  <c:v>38620.901965871228</c:v>
                </c:pt>
                <c:pt idx="1932">
                  <c:v>38741.542316769533</c:v>
                </c:pt>
                <c:pt idx="1933">
                  <c:v>38741.542316769533</c:v>
                </c:pt>
                <c:pt idx="1934">
                  <c:v>38741.542316769533</c:v>
                </c:pt>
                <c:pt idx="1935">
                  <c:v>38862.764674933584</c:v>
                </c:pt>
                <c:pt idx="1936">
                  <c:v>38862.764674933584</c:v>
                </c:pt>
                <c:pt idx="1937">
                  <c:v>38862.764674933584</c:v>
                </c:pt>
                <c:pt idx="1938">
                  <c:v>38984.575353407003</c:v>
                </c:pt>
                <c:pt idx="1939">
                  <c:v>38984.575353407003</c:v>
                </c:pt>
                <c:pt idx="1940">
                  <c:v>38984.575353407003</c:v>
                </c:pt>
                <c:pt idx="1941">
                  <c:v>38984.575353407003</c:v>
                </c:pt>
                <c:pt idx="1942">
                  <c:v>38984.575353407003</c:v>
                </c:pt>
                <c:pt idx="1943">
                  <c:v>39106.980772190589</c:v>
                </c:pt>
                <c:pt idx="1944">
                  <c:v>39106.980772190589</c:v>
                </c:pt>
                <c:pt idx="1945">
                  <c:v>39229.987460715347</c:v>
                </c:pt>
                <c:pt idx="1946">
                  <c:v>39229.987460715347</c:v>
                </c:pt>
                <c:pt idx="1947">
                  <c:v>39229.987460715347</c:v>
                </c:pt>
                <c:pt idx="1948">
                  <c:v>39229.987460715347</c:v>
                </c:pt>
                <c:pt idx="1949">
                  <c:v>39229.987460715347</c:v>
                </c:pt>
                <c:pt idx="1950">
                  <c:v>39229.987460715347</c:v>
                </c:pt>
                <c:pt idx="1951">
                  <c:v>39353.602060387922</c:v>
                </c:pt>
                <c:pt idx="1952">
                  <c:v>39353.602060387922</c:v>
                </c:pt>
                <c:pt idx="1953">
                  <c:v>39353.602060387922</c:v>
                </c:pt>
                <c:pt idx="1954">
                  <c:v>39602.682134467592</c:v>
                </c:pt>
                <c:pt idx="1955">
                  <c:v>39602.682134467592</c:v>
                </c:pt>
                <c:pt idx="1956">
                  <c:v>39602.682134467592</c:v>
                </c:pt>
                <c:pt idx="1957">
                  <c:v>39728.161475529174</c:v>
                </c:pt>
                <c:pt idx="1958">
                  <c:v>39728.161475529174</c:v>
                </c:pt>
                <c:pt idx="1959">
                  <c:v>39728.161475529174</c:v>
                </c:pt>
                <c:pt idx="1960">
                  <c:v>39728.161475529174</c:v>
                </c:pt>
                <c:pt idx="1961">
                  <c:v>39728.161475529174</c:v>
                </c:pt>
                <c:pt idx="1962">
                  <c:v>39854.276466686992</c:v>
                </c:pt>
                <c:pt idx="1963">
                  <c:v>39981.034350116031</c:v>
                </c:pt>
                <c:pt idx="1964">
                  <c:v>39854.276466686992</c:v>
                </c:pt>
                <c:pt idx="1965">
                  <c:v>39981.034350116031</c:v>
                </c:pt>
                <c:pt idx="1966">
                  <c:v>40108.442496909563</c:v>
                </c:pt>
                <c:pt idx="1967">
                  <c:v>40108.442496909563</c:v>
                </c:pt>
                <c:pt idx="1968">
                  <c:v>40108.442496909563</c:v>
                </c:pt>
                <c:pt idx="1969">
                  <c:v>40236.508410211674</c:v>
                </c:pt>
                <c:pt idx="1970">
                  <c:v>40365.239728444998</c:v>
                </c:pt>
                <c:pt idx="1971">
                  <c:v>40365.239728444998</c:v>
                </c:pt>
                <c:pt idx="1972">
                  <c:v>40494.644228639045</c:v>
                </c:pt>
                <c:pt idx="1973">
                  <c:v>40365.239728444998</c:v>
                </c:pt>
                <c:pt idx="1974">
                  <c:v>40494.644228639045</c:v>
                </c:pt>
                <c:pt idx="1975">
                  <c:v>40494.644228639045</c:v>
                </c:pt>
                <c:pt idx="1976">
                  <c:v>40624.729829862765</c:v>
                </c:pt>
                <c:pt idx="1977">
                  <c:v>40624.729829862765</c:v>
                </c:pt>
                <c:pt idx="1978">
                  <c:v>40624.729829862765</c:v>
                </c:pt>
                <c:pt idx="1979">
                  <c:v>40755.504596765604</c:v>
                </c:pt>
                <c:pt idx="1980">
                  <c:v>40755.504596765604</c:v>
                </c:pt>
                <c:pt idx="1981">
                  <c:v>40886.976743229141</c:v>
                </c:pt>
                <c:pt idx="1982">
                  <c:v>40886.976743229141</c:v>
                </c:pt>
                <c:pt idx="1983">
                  <c:v>41019.154636137209</c:v>
                </c:pt>
                <c:pt idx="1984">
                  <c:v>41019.154636137209</c:v>
                </c:pt>
                <c:pt idx="1985">
                  <c:v>41152.046799265656</c:v>
                </c:pt>
                <c:pt idx="1986">
                  <c:v>41019.154636137209</c:v>
                </c:pt>
                <c:pt idx="1987">
                  <c:v>41152.046799265656</c:v>
                </c:pt>
                <c:pt idx="1988">
                  <c:v>41152.046799265656</c:v>
                </c:pt>
                <c:pt idx="1989">
                  <c:v>41285.661917298232</c:v>
                </c:pt>
                <c:pt idx="1990">
                  <c:v>41285.661917298232</c:v>
                </c:pt>
                <c:pt idx="1991">
                  <c:v>41285.661917298232</c:v>
                </c:pt>
                <c:pt idx="1992">
                  <c:v>41285.661917298232</c:v>
                </c:pt>
                <c:pt idx="1993">
                  <c:v>41420.008839973147</c:v>
                </c:pt>
                <c:pt idx="1994">
                  <c:v>41285.661917298232</c:v>
                </c:pt>
                <c:pt idx="1995">
                  <c:v>41555.096586365005</c:v>
                </c:pt>
                <c:pt idx="1996">
                  <c:v>41555.096586365005</c:v>
                </c:pt>
                <c:pt idx="1997">
                  <c:v>41555.096586365005</c:v>
                </c:pt>
                <c:pt idx="1998">
                  <c:v>41555.096586365005</c:v>
                </c:pt>
                <c:pt idx="1999">
                  <c:v>41690.934349309333</c:v>
                </c:pt>
                <c:pt idx="2000">
                  <c:v>41690.934349309333</c:v>
                </c:pt>
                <c:pt idx="2001">
                  <c:v>41827.531499971956</c:v>
                </c:pt>
                <c:pt idx="2002">
                  <c:v>41690.934349309333</c:v>
                </c:pt>
                <c:pt idx="2003">
                  <c:v>41827.531499971956</c:v>
                </c:pt>
                <c:pt idx="2004">
                  <c:v>41827.531499971956</c:v>
                </c:pt>
                <c:pt idx="2005">
                  <c:v>41964.897592572932</c:v>
                </c:pt>
                <c:pt idx="2006">
                  <c:v>41964.897592572932</c:v>
                </c:pt>
                <c:pt idx="2007">
                  <c:v>41964.897592572932</c:v>
                </c:pt>
                <c:pt idx="2008">
                  <c:v>42103.042369268609</c:v>
                </c:pt>
                <c:pt idx="2009">
                  <c:v>42103.042369268609</c:v>
                </c:pt>
                <c:pt idx="2010">
                  <c:v>42103.042369268609</c:v>
                </c:pt>
                <c:pt idx="2011">
                  <c:v>42103.042369268609</c:v>
                </c:pt>
                <c:pt idx="2012">
                  <c:v>42241.975765199684</c:v>
                </c:pt>
                <c:pt idx="2013">
                  <c:v>42241.975765199684</c:v>
                </c:pt>
                <c:pt idx="2014">
                  <c:v>42241.975765199684</c:v>
                </c:pt>
                <c:pt idx="2015">
                  <c:v>42381.707913711194</c:v>
                </c:pt>
                <c:pt idx="2016">
                  <c:v>42241.975765199684</c:v>
                </c:pt>
                <c:pt idx="2017">
                  <c:v>42381.707913711194</c:v>
                </c:pt>
                <c:pt idx="2018">
                  <c:v>42381.707913711194</c:v>
                </c:pt>
                <c:pt idx="2019">
                  <c:v>42381.707913711194</c:v>
                </c:pt>
                <c:pt idx="2020">
                  <c:v>42522.249151753174</c:v>
                </c:pt>
                <c:pt idx="2021">
                  <c:v>42522.249151753174</c:v>
                </c:pt>
                <c:pt idx="2022">
                  <c:v>42522.249151753174</c:v>
                </c:pt>
                <c:pt idx="2023">
                  <c:v>42663.610025466216</c:v>
                </c:pt>
                <c:pt idx="2024">
                  <c:v>42663.610025466216</c:v>
                </c:pt>
                <c:pt idx="2025">
                  <c:v>42663.610025466216</c:v>
                </c:pt>
                <c:pt idx="2026">
                  <c:v>42805.801295964229</c:v>
                </c:pt>
                <c:pt idx="2027">
                  <c:v>42663.610025466216</c:v>
                </c:pt>
                <c:pt idx="2028">
                  <c:v>42805.801295964229</c:v>
                </c:pt>
                <c:pt idx="2029">
                  <c:v>42805.801295964229</c:v>
                </c:pt>
                <c:pt idx="2030">
                  <c:v>42805.801295964229</c:v>
                </c:pt>
                <c:pt idx="2031">
                  <c:v>42805.801295964229</c:v>
                </c:pt>
                <c:pt idx="2032">
                  <c:v>42948.833945319537</c:v>
                </c:pt>
                <c:pt idx="2033">
                  <c:v>42948.833945319537</c:v>
                </c:pt>
                <c:pt idx="2034">
                  <c:v>42948.833945319537</c:v>
                </c:pt>
                <c:pt idx="2035">
                  <c:v>42948.833945319537</c:v>
                </c:pt>
                <c:pt idx="2036">
                  <c:v>43092.719182759371</c:v>
                </c:pt>
                <c:pt idx="2037">
                  <c:v>43092.719182759371</c:v>
                </c:pt>
                <c:pt idx="2038">
                  <c:v>43092.719182759371</c:v>
                </c:pt>
                <c:pt idx="2039">
                  <c:v>43237.468451084722</c:v>
                </c:pt>
                <c:pt idx="2040">
                  <c:v>43237.468451084722</c:v>
                </c:pt>
                <c:pt idx="2041">
                  <c:v>43237.468451084722</c:v>
                </c:pt>
                <c:pt idx="2042">
                  <c:v>43237.468451084722</c:v>
                </c:pt>
                <c:pt idx="2043">
                  <c:v>43383.093433317634</c:v>
                </c:pt>
                <c:pt idx="2044">
                  <c:v>43383.093433317634</c:v>
                </c:pt>
                <c:pt idx="2045">
                  <c:v>43383.093433317634</c:v>
                </c:pt>
                <c:pt idx="2046">
                  <c:v>43383.093433317634</c:v>
                </c:pt>
                <c:pt idx="2047">
                  <c:v>43383.093433317634</c:v>
                </c:pt>
                <c:pt idx="2048">
                  <c:v>43677.018514295152</c:v>
                </c:pt>
                <c:pt idx="2049">
                  <c:v>43529.606059592603</c:v>
                </c:pt>
                <c:pt idx="2050">
                  <c:v>43529.606059592603</c:v>
                </c:pt>
                <c:pt idx="2051">
                  <c:v>43529.606059592603</c:v>
                </c:pt>
                <c:pt idx="2052">
                  <c:v>43677.018514295152</c:v>
                </c:pt>
                <c:pt idx="2053">
                  <c:v>43677.018514295152</c:v>
                </c:pt>
                <c:pt idx="2054">
                  <c:v>43677.018514295152</c:v>
                </c:pt>
                <c:pt idx="2055">
                  <c:v>43677.018514295152</c:v>
                </c:pt>
                <c:pt idx="2056">
                  <c:v>43677.018514295152</c:v>
                </c:pt>
                <c:pt idx="2057">
                  <c:v>43825.343243466392</c:v>
                </c:pt>
                <c:pt idx="2058">
                  <c:v>43825.343243466392</c:v>
                </c:pt>
                <c:pt idx="2059">
                  <c:v>43825.343243466392</c:v>
                </c:pt>
                <c:pt idx="2060">
                  <c:v>43825.343243466392</c:v>
                </c:pt>
                <c:pt idx="2061">
                  <c:v>43825.343243466392</c:v>
                </c:pt>
                <c:pt idx="2062">
                  <c:v>43974.592962480994</c:v>
                </c:pt>
                <c:pt idx="2063">
                  <c:v>43974.592962480994</c:v>
                </c:pt>
                <c:pt idx="2064">
                  <c:v>43974.592962480994</c:v>
                </c:pt>
                <c:pt idx="2065">
                  <c:v>43974.592962480994</c:v>
                </c:pt>
                <c:pt idx="2066">
                  <c:v>43974.592962480994</c:v>
                </c:pt>
                <c:pt idx="2067">
                  <c:v>44124.780664010155</c:v>
                </c:pt>
                <c:pt idx="2068">
                  <c:v>44124.780664010155</c:v>
                </c:pt>
                <c:pt idx="2069">
                  <c:v>44124.780664010155</c:v>
                </c:pt>
                <c:pt idx="2070">
                  <c:v>44124.780664010155</c:v>
                </c:pt>
                <c:pt idx="2071">
                  <c:v>44124.780664010155</c:v>
                </c:pt>
                <c:pt idx="2072">
                  <c:v>44124.780664010155</c:v>
                </c:pt>
                <c:pt idx="2073">
                  <c:v>44124.780664010155</c:v>
                </c:pt>
                <c:pt idx="2074">
                  <c:v>44275.919626285708</c:v>
                </c:pt>
                <c:pt idx="2075">
                  <c:v>44275.919626285708</c:v>
                </c:pt>
                <c:pt idx="2076">
                  <c:v>44275.919626285708</c:v>
                </c:pt>
                <c:pt idx="2077">
                  <c:v>44275.919626285708</c:v>
                </c:pt>
                <c:pt idx="2078">
                  <c:v>44275.919626285708</c:v>
                </c:pt>
                <c:pt idx="2079">
                  <c:v>44428.023421677382</c:v>
                </c:pt>
                <c:pt idx="2080">
                  <c:v>44428.023421677382</c:v>
                </c:pt>
                <c:pt idx="2081">
                  <c:v>44428.023421677382</c:v>
                </c:pt>
                <c:pt idx="2082">
                  <c:v>44581.105925598386</c:v>
                </c:pt>
                <c:pt idx="2083">
                  <c:v>44428.023421677382</c:v>
                </c:pt>
                <c:pt idx="2084">
                  <c:v>44428.023421677382</c:v>
                </c:pt>
                <c:pt idx="2085">
                  <c:v>44428.023421677382</c:v>
                </c:pt>
                <c:pt idx="2086">
                  <c:v>44581.105925598386</c:v>
                </c:pt>
                <c:pt idx="2087">
                  <c:v>44581.105925598386</c:v>
                </c:pt>
                <c:pt idx="2088">
                  <c:v>44735.181325751808</c:v>
                </c:pt>
                <c:pt idx="2089">
                  <c:v>44581.105925598386</c:v>
                </c:pt>
                <c:pt idx="2090">
                  <c:v>44735.181325751808</c:v>
                </c:pt>
                <c:pt idx="2091">
                  <c:v>44735.181325751808</c:v>
                </c:pt>
                <c:pt idx="2092">
                  <c:v>44735.181325751808</c:v>
                </c:pt>
                <c:pt idx="2093">
                  <c:v>44735.181325751808</c:v>
                </c:pt>
                <c:pt idx="2094">
                  <c:v>44890.264131739874</c:v>
                </c:pt>
                <c:pt idx="2095">
                  <c:v>45046.369185045674</c:v>
                </c:pt>
                <c:pt idx="2096">
                  <c:v>45046.369185045674</c:v>
                </c:pt>
                <c:pt idx="2097">
                  <c:v>45046.369185045674</c:v>
                </c:pt>
                <c:pt idx="2098">
                  <c:v>45046.369185045674</c:v>
                </c:pt>
                <c:pt idx="2099">
                  <c:v>45046.369185045674</c:v>
                </c:pt>
                <c:pt idx="2100">
                  <c:v>45203.511669411775</c:v>
                </c:pt>
                <c:pt idx="2101">
                  <c:v>45203.511669411775</c:v>
                </c:pt>
                <c:pt idx="2102">
                  <c:v>45203.511669411775</c:v>
                </c:pt>
                <c:pt idx="2103">
                  <c:v>45361.707121630126</c:v>
                </c:pt>
                <c:pt idx="2104">
                  <c:v>45361.707121630126</c:v>
                </c:pt>
                <c:pt idx="2105">
                  <c:v>45361.707121630126</c:v>
                </c:pt>
                <c:pt idx="2106">
                  <c:v>45361.707121630126</c:v>
                </c:pt>
                <c:pt idx="2107">
                  <c:v>45520.971442766575</c:v>
                </c:pt>
                <c:pt idx="2108">
                  <c:v>45520.971442766575</c:v>
                </c:pt>
                <c:pt idx="2109">
                  <c:v>45681.320909837734</c:v>
                </c:pt>
                <c:pt idx="2110">
                  <c:v>45681.320909837734</c:v>
                </c:pt>
                <c:pt idx="2111">
                  <c:v>45842.772187966075</c:v>
                </c:pt>
                <c:pt idx="2112">
                  <c:v>45842.772187966075</c:v>
                </c:pt>
                <c:pt idx="2113">
                  <c:v>45842.772187966075</c:v>
                </c:pt>
                <c:pt idx="2114">
                  <c:v>45842.772187966075</c:v>
                </c:pt>
                <c:pt idx="2115">
                  <c:v>46005.34234303511</c:v>
                </c:pt>
                <c:pt idx="2116">
                  <c:v>46005.34234303511</c:v>
                </c:pt>
                <c:pt idx="2117">
                  <c:v>46005.34234303511</c:v>
                </c:pt>
                <c:pt idx="2118">
                  <c:v>46005.34234303511</c:v>
                </c:pt>
                <c:pt idx="2119">
                  <c:v>46005.34234303511</c:v>
                </c:pt>
                <c:pt idx="2120">
                  <c:v>46005.34234303511</c:v>
                </c:pt>
                <c:pt idx="2121">
                  <c:v>46169.048854869463</c:v>
                </c:pt>
                <c:pt idx="2122">
                  <c:v>46169.048854869463</c:v>
                </c:pt>
                <c:pt idx="2123">
                  <c:v>46169.048854869463</c:v>
                </c:pt>
                <c:pt idx="2124">
                  <c:v>46169.048854869463</c:v>
                </c:pt>
                <c:pt idx="2125">
                  <c:v>46169.048854869463</c:v>
                </c:pt>
                <c:pt idx="2126">
                  <c:v>46169.048854869463</c:v>
                </c:pt>
                <c:pt idx="2127">
                  <c:v>46169.048854869463</c:v>
                </c:pt>
                <c:pt idx="2128">
                  <c:v>46333.909630967421</c:v>
                </c:pt>
                <c:pt idx="2129">
                  <c:v>46333.909630967421</c:v>
                </c:pt>
                <c:pt idx="2130">
                  <c:v>46333.909630967421</c:v>
                </c:pt>
                <c:pt idx="2131">
                  <c:v>46333.909630967421</c:v>
                </c:pt>
                <c:pt idx="2132">
                  <c:v>46333.909630967421</c:v>
                </c:pt>
                <c:pt idx="2133">
                  <c:v>46333.909630967421</c:v>
                </c:pt>
                <c:pt idx="2134">
                  <c:v>46499.943020813524</c:v>
                </c:pt>
                <c:pt idx="2135">
                  <c:v>46499.943020813524</c:v>
                </c:pt>
                <c:pt idx="2136">
                  <c:v>46499.943020813524</c:v>
                </c:pt>
                <c:pt idx="2137">
                  <c:v>46499.943020813524</c:v>
                </c:pt>
                <c:pt idx="2138">
                  <c:v>46499.943020813524</c:v>
                </c:pt>
                <c:pt idx="2139">
                  <c:v>46499.943020813524</c:v>
                </c:pt>
                <c:pt idx="2140">
                  <c:v>46499.943020813524</c:v>
                </c:pt>
                <c:pt idx="2141">
                  <c:v>46667.167830801176</c:v>
                </c:pt>
                <c:pt idx="2142">
                  <c:v>46499.943020813524</c:v>
                </c:pt>
                <c:pt idx="2143">
                  <c:v>46667.167830801176</c:v>
                </c:pt>
                <c:pt idx="2144">
                  <c:v>46667.167830801176</c:v>
                </c:pt>
                <c:pt idx="2145">
                  <c:v>46835.603339797686</c:v>
                </c:pt>
                <c:pt idx="2146">
                  <c:v>46835.603339797686</c:v>
                </c:pt>
                <c:pt idx="2147">
                  <c:v>46835.603339797686</c:v>
                </c:pt>
                <c:pt idx="2148">
                  <c:v>46835.603339797686</c:v>
                </c:pt>
                <c:pt idx="2149">
                  <c:v>46835.603339797686</c:v>
                </c:pt>
                <c:pt idx="2150">
                  <c:v>46835.603339797686</c:v>
                </c:pt>
                <c:pt idx="2151">
                  <c:v>47005.269315383186</c:v>
                </c:pt>
                <c:pt idx="2152">
                  <c:v>47005.269315383186</c:v>
                </c:pt>
                <c:pt idx="2153">
                  <c:v>47005.269315383186</c:v>
                </c:pt>
                <c:pt idx="2154">
                  <c:v>47005.269315383186</c:v>
                </c:pt>
                <c:pt idx="2155">
                  <c:v>47176.18603080271</c:v>
                </c:pt>
                <c:pt idx="2156">
                  <c:v>47176.18603080271</c:v>
                </c:pt>
                <c:pt idx="2157">
                  <c:v>47348.374282665704</c:v>
                </c:pt>
                <c:pt idx="2158">
                  <c:v>47521.855409435993</c:v>
                </c:pt>
                <c:pt idx="2159">
                  <c:v>47348.374282665704</c:v>
                </c:pt>
                <c:pt idx="2160">
                  <c:v>47521.855409435993</c:v>
                </c:pt>
                <c:pt idx="2161">
                  <c:v>47521.855409435993</c:v>
                </c:pt>
                <c:pt idx="2162">
                  <c:v>47521.855409435993</c:v>
                </c:pt>
                <c:pt idx="2163">
                  <c:v>47521.855409435993</c:v>
                </c:pt>
                <c:pt idx="2164">
                  <c:v>47521.855409435993</c:v>
                </c:pt>
                <c:pt idx="2165">
                  <c:v>47696.651310753528</c:v>
                </c:pt>
                <c:pt idx="2166">
                  <c:v>47696.651310753528</c:v>
                </c:pt>
                <c:pt idx="2167">
                  <c:v>47696.651310753528</c:v>
                </c:pt>
                <c:pt idx="2168">
                  <c:v>47872.784467634774</c:v>
                </c:pt>
                <c:pt idx="2169">
                  <c:v>47872.784467634774</c:v>
                </c:pt>
                <c:pt idx="2170">
                  <c:v>47872.784467634774</c:v>
                </c:pt>
                <c:pt idx="2171">
                  <c:v>47872.784467634774</c:v>
                </c:pt>
                <c:pt idx="2172">
                  <c:v>47872.784467634774</c:v>
                </c:pt>
                <c:pt idx="2173">
                  <c:v>47872.784467634774</c:v>
                </c:pt>
                <c:pt idx="2174">
                  <c:v>47872.784467634774</c:v>
                </c:pt>
                <c:pt idx="2175">
                  <c:v>48050.277963599205</c:v>
                </c:pt>
                <c:pt idx="2176">
                  <c:v>47872.784467634774</c:v>
                </c:pt>
                <c:pt idx="2177">
                  <c:v>48050.277963599205</c:v>
                </c:pt>
                <c:pt idx="2178">
                  <c:v>48050.277963599205</c:v>
                </c:pt>
                <c:pt idx="2179">
                  <c:v>48050.277963599205</c:v>
                </c:pt>
                <c:pt idx="2180">
                  <c:v>48050.277963599205</c:v>
                </c:pt>
                <c:pt idx="2181">
                  <c:v>48229.155506775533</c:v>
                </c:pt>
                <c:pt idx="2182">
                  <c:v>48229.155506775533</c:v>
                </c:pt>
                <c:pt idx="2183">
                  <c:v>48409.441453039581</c:v>
                </c:pt>
                <c:pt idx="2184">
                  <c:v>48409.441453039581</c:v>
                </c:pt>
                <c:pt idx="2185">
                  <c:v>48409.441453039581</c:v>
                </c:pt>
                <c:pt idx="2186">
                  <c:v>48409.441453039581</c:v>
                </c:pt>
                <c:pt idx="2187">
                  <c:v>48409.441453039581</c:v>
                </c:pt>
                <c:pt idx="2188">
                  <c:v>48409.441453039581</c:v>
                </c:pt>
                <c:pt idx="2189">
                  <c:v>48409.441453039581</c:v>
                </c:pt>
                <c:pt idx="2190">
                  <c:v>48591.160830248205</c:v>
                </c:pt>
                <c:pt idx="2191">
                  <c:v>48591.160830248205</c:v>
                </c:pt>
                <c:pt idx="2192">
                  <c:v>48591.160830248205</c:v>
                </c:pt>
                <c:pt idx="2193">
                  <c:v>48591.160830248205</c:v>
                </c:pt>
                <c:pt idx="2194">
                  <c:v>48591.160830248205</c:v>
                </c:pt>
                <c:pt idx="2195">
                  <c:v>48774.339363625724</c:v>
                </c:pt>
                <c:pt idx="2196">
                  <c:v>48591.160830248205</c:v>
                </c:pt>
                <c:pt idx="2197">
                  <c:v>48774.339363625724</c:v>
                </c:pt>
                <c:pt idx="2198">
                  <c:v>48774.339363625724</c:v>
                </c:pt>
                <c:pt idx="2199">
                  <c:v>48774.339363625724</c:v>
                </c:pt>
                <c:pt idx="2200">
                  <c:v>48774.339363625724</c:v>
                </c:pt>
                <c:pt idx="2201">
                  <c:v>48959.003502376843</c:v>
                </c:pt>
                <c:pt idx="2202">
                  <c:v>48959.003502376843</c:v>
                </c:pt>
                <c:pt idx="2203">
                  <c:v>48959.003502376843</c:v>
                </c:pt>
                <c:pt idx="2204">
                  <c:v>48959.003502376843</c:v>
                </c:pt>
                <c:pt idx="2205">
                  <c:v>48959.003502376843</c:v>
                </c:pt>
                <c:pt idx="2206">
                  <c:v>48959.003502376843</c:v>
                </c:pt>
                <c:pt idx="2207">
                  <c:v>49145.180447591025</c:v>
                </c:pt>
                <c:pt idx="2208">
                  <c:v>48959.003502376843</c:v>
                </c:pt>
                <c:pt idx="2209">
                  <c:v>48959.003502376843</c:v>
                </c:pt>
                <c:pt idx="2210">
                  <c:v>48959.003502376843</c:v>
                </c:pt>
                <c:pt idx="2211">
                  <c:v>49145.180447591025</c:v>
                </c:pt>
                <c:pt idx="2212">
                  <c:v>49145.180447591025</c:v>
                </c:pt>
                <c:pt idx="2213">
                  <c:v>49145.180447591025</c:v>
                </c:pt>
                <c:pt idx="2214">
                  <c:v>49145.180447591025</c:v>
                </c:pt>
                <c:pt idx="2215">
                  <c:v>49145.180447591025</c:v>
                </c:pt>
                <c:pt idx="2216">
                  <c:v>49332.898181521574</c:v>
                </c:pt>
                <c:pt idx="2217">
                  <c:v>49332.898181521574</c:v>
                </c:pt>
                <c:pt idx="2218">
                  <c:v>49332.898181521574</c:v>
                </c:pt>
                <c:pt idx="2219">
                  <c:v>49332.898181521574</c:v>
                </c:pt>
                <c:pt idx="2220">
                  <c:v>49332.898181521574</c:v>
                </c:pt>
                <c:pt idx="2221">
                  <c:v>49522.185498317936</c:v>
                </c:pt>
                <c:pt idx="2222">
                  <c:v>49332.898181521574</c:v>
                </c:pt>
                <c:pt idx="2223">
                  <c:v>49522.185498317936</c:v>
                </c:pt>
                <c:pt idx="2224">
                  <c:v>49522.185498317936</c:v>
                </c:pt>
                <c:pt idx="2225">
                  <c:v>49522.185498317936</c:v>
                </c:pt>
                <c:pt idx="2226">
                  <c:v>49522.185498317936</c:v>
                </c:pt>
                <c:pt idx="2227">
                  <c:v>49522.185498317936</c:v>
                </c:pt>
                <c:pt idx="2228">
                  <c:v>49522.185498317936</c:v>
                </c:pt>
                <c:pt idx="2229">
                  <c:v>49713.07203629944</c:v>
                </c:pt>
                <c:pt idx="2230">
                  <c:v>49713.07203629944</c:v>
                </c:pt>
                <c:pt idx="2231">
                  <c:v>49713.07203629944</c:v>
                </c:pt>
                <c:pt idx="2232">
                  <c:v>49713.07203629944</c:v>
                </c:pt>
                <c:pt idx="2233">
                  <c:v>49713.07203629944</c:v>
                </c:pt>
                <c:pt idx="2234">
                  <c:v>49905.588311867279</c:v>
                </c:pt>
                <c:pt idx="2235">
                  <c:v>49905.588311867279</c:v>
                </c:pt>
                <c:pt idx="2236">
                  <c:v>49905.588311867279</c:v>
                </c:pt>
                <c:pt idx="2237">
                  <c:v>49905.588311867279</c:v>
                </c:pt>
                <c:pt idx="2238">
                  <c:v>49905.588311867279</c:v>
                </c:pt>
                <c:pt idx="2239">
                  <c:v>50099.765755154775</c:v>
                </c:pt>
                <c:pt idx="2240">
                  <c:v>49905.588311867279</c:v>
                </c:pt>
                <c:pt idx="2241">
                  <c:v>50099.765755154775</c:v>
                </c:pt>
                <c:pt idx="2242">
                  <c:v>50099.765755154775</c:v>
                </c:pt>
                <c:pt idx="2243">
                  <c:v>50099.765755154775</c:v>
                </c:pt>
                <c:pt idx="2244">
                  <c:v>50099.765755154775</c:v>
                </c:pt>
                <c:pt idx="2245">
                  <c:v>50099.765755154775</c:v>
                </c:pt>
                <c:pt idx="2246">
                  <c:v>50295.636747522884</c:v>
                </c:pt>
                <c:pt idx="2247">
                  <c:v>50099.765755154775</c:v>
                </c:pt>
                <c:pt idx="2248">
                  <c:v>50099.765755154775</c:v>
                </c:pt>
                <c:pt idx="2249">
                  <c:v>50295.636747522884</c:v>
                </c:pt>
                <c:pt idx="2250">
                  <c:v>50295.636747522884</c:v>
                </c:pt>
                <c:pt idx="2251">
                  <c:v>50295.636747522884</c:v>
                </c:pt>
                <c:pt idx="2252">
                  <c:v>50295.636747522884</c:v>
                </c:pt>
                <c:pt idx="2253">
                  <c:v>50295.636747522884</c:v>
                </c:pt>
                <c:pt idx="2254">
                  <c:v>50295.636747522884</c:v>
                </c:pt>
                <c:pt idx="2255">
                  <c:v>50493.234661021175</c:v>
                </c:pt>
                <c:pt idx="2256">
                  <c:v>50295.636747522884</c:v>
                </c:pt>
                <c:pt idx="2257">
                  <c:v>50493.234661021175</c:v>
                </c:pt>
                <c:pt idx="2258">
                  <c:v>50493.234661021175</c:v>
                </c:pt>
                <c:pt idx="2259">
                  <c:v>50493.234661021175</c:v>
                </c:pt>
                <c:pt idx="2260">
                  <c:v>50493.234661021175</c:v>
                </c:pt>
                <c:pt idx="2261">
                  <c:v>50493.234661021175</c:v>
                </c:pt>
                <c:pt idx="2262">
                  <c:v>50493.234661021175</c:v>
                </c:pt>
                <c:pt idx="2263">
                  <c:v>50692.593899937856</c:v>
                </c:pt>
                <c:pt idx="2264">
                  <c:v>50493.234661021175</c:v>
                </c:pt>
                <c:pt idx="2265">
                  <c:v>50692.593899937856</c:v>
                </c:pt>
                <c:pt idx="2266">
                  <c:v>50692.593899937856</c:v>
                </c:pt>
                <c:pt idx="2267">
                  <c:v>50692.593899937856</c:v>
                </c:pt>
                <c:pt idx="2268">
                  <c:v>50692.593899937856</c:v>
                </c:pt>
                <c:pt idx="2269">
                  <c:v>50692.593899937856</c:v>
                </c:pt>
                <c:pt idx="2270">
                  <c:v>50893.749944573574</c:v>
                </c:pt>
                <c:pt idx="2271">
                  <c:v>50893.749944573574</c:v>
                </c:pt>
                <c:pt idx="2272">
                  <c:v>50893.749944573574</c:v>
                </c:pt>
                <c:pt idx="2273">
                  <c:v>50893.749944573574</c:v>
                </c:pt>
                <c:pt idx="2274">
                  <c:v>50893.749944573574</c:v>
                </c:pt>
                <c:pt idx="2275">
                  <c:v>51096.739397386635</c:v>
                </c:pt>
                <c:pt idx="2276">
                  <c:v>51096.739397386635</c:v>
                </c:pt>
                <c:pt idx="2277">
                  <c:v>51096.739397386635</c:v>
                </c:pt>
                <c:pt idx="2278">
                  <c:v>51096.739397386635</c:v>
                </c:pt>
                <c:pt idx="2279">
                  <c:v>51096.739397386635</c:v>
                </c:pt>
                <c:pt idx="2280">
                  <c:v>51096.739397386635</c:v>
                </c:pt>
                <c:pt idx="2281">
                  <c:v>51096.739397386635</c:v>
                </c:pt>
                <c:pt idx="2282">
                  <c:v>51096.739397386635</c:v>
                </c:pt>
                <c:pt idx="2283">
                  <c:v>51301.600031663293</c:v>
                </c:pt>
                <c:pt idx="2284">
                  <c:v>51301.600031663293</c:v>
                </c:pt>
                <c:pt idx="2285">
                  <c:v>51301.600031663293</c:v>
                </c:pt>
                <c:pt idx="2286">
                  <c:v>51301.600031663293</c:v>
                </c:pt>
                <c:pt idx="2287">
                  <c:v>51301.600031663293</c:v>
                </c:pt>
                <c:pt idx="2288">
                  <c:v>51301.600031663293</c:v>
                </c:pt>
                <c:pt idx="2289">
                  <c:v>51301.600031663293</c:v>
                </c:pt>
                <c:pt idx="2290">
                  <c:v>51301.600031663293</c:v>
                </c:pt>
                <c:pt idx="2291">
                  <c:v>51508.370842885983</c:v>
                </c:pt>
                <c:pt idx="2292">
                  <c:v>51508.370842885983</c:v>
                </c:pt>
                <c:pt idx="2293">
                  <c:v>51508.370842885983</c:v>
                </c:pt>
                <c:pt idx="2294">
                  <c:v>51508.370842885983</c:v>
                </c:pt>
                <c:pt idx="2295">
                  <c:v>51508.370842885983</c:v>
                </c:pt>
                <c:pt idx="2296">
                  <c:v>51717.092102977404</c:v>
                </c:pt>
                <c:pt idx="2297">
                  <c:v>51508.370842885983</c:v>
                </c:pt>
                <c:pt idx="2298">
                  <c:v>51717.092102977404</c:v>
                </c:pt>
                <c:pt idx="2299">
                  <c:v>51508.370842885983</c:v>
                </c:pt>
                <c:pt idx="2300">
                  <c:v>51717.092102977404</c:v>
                </c:pt>
                <c:pt idx="2301">
                  <c:v>51717.092102977404</c:v>
                </c:pt>
                <c:pt idx="2302">
                  <c:v>51717.092102977404</c:v>
                </c:pt>
                <c:pt idx="2303">
                  <c:v>51717.092102977404</c:v>
                </c:pt>
                <c:pt idx="2304">
                  <c:v>51717.092102977404</c:v>
                </c:pt>
                <c:pt idx="2305">
                  <c:v>51927.805417622418</c:v>
                </c:pt>
                <c:pt idx="2306">
                  <c:v>51717.092102977404</c:v>
                </c:pt>
                <c:pt idx="2307">
                  <c:v>51927.805417622418</c:v>
                </c:pt>
                <c:pt idx="2308">
                  <c:v>51927.805417622418</c:v>
                </c:pt>
                <c:pt idx="2309">
                  <c:v>51927.805417622418</c:v>
                </c:pt>
                <c:pt idx="2310">
                  <c:v>51927.805417622418</c:v>
                </c:pt>
                <c:pt idx="2311">
                  <c:v>51927.805417622418</c:v>
                </c:pt>
                <c:pt idx="2312">
                  <c:v>51927.805417622418</c:v>
                </c:pt>
                <c:pt idx="2313">
                  <c:v>52140.55378687699</c:v>
                </c:pt>
                <c:pt idx="2314">
                  <c:v>51927.805417622418</c:v>
                </c:pt>
                <c:pt idx="2315">
                  <c:v>52140.55378687699</c:v>
                </c:pt>
                <c:pt idx="2316">
                  <c:v>52140.55378687699</c:v>
                </c:pt>
                <c:pt idx="2317">
                  <c:v>52140.55378687699</c:v>
                </c:pt>
                <c:pt idx="2318">
                  <c:v>52140.55378687699</c:v>
                </c:pt>
                <c:pt idx="2319">
                  <c:v>52140.55378687699</c:v>
                </c:pt>
                <c:pt idx="2320">
                  <c:v>52355.381669296956</c:v>
                </c:pt>
                <c:pt idx="2321">
                  <c:v>52140.55378687699</c:v>
                </c:pt>
                <c:pt idx="2322">
                  <c:v>52140.55378687699</c:v>
                </c:pt>
                <c:pt idx="2323">
                  <c:v>52140.55378687699</c:v>
                </c:pt>
                <c:pt idx="2324">
                  <c:v>52355.381669296956</c:v>
                </c:pt>
                <c:pt idx="2325">
                  <c:v>52355.381669296956</c:v>
                </c:pt>
                <c:pt idx="2326">
                  <c:v>52355.381669296956</c:v>
                </c:pt>
                <c:pt idx="2327">
                  <c:v>52355.381669296956</c:v>
                </c:pt>
                <c:pt idx="2328">
                  <c:v>52572.335049835157</c:v>
                </c:pt>
                <c:pt idx="2329">
                  <c:v>52355.381669296956</c:v>
                </c:pt>
                <c:pt idx="2330">
                  <c:v>52355.381669296956</c:v>
                </c:pt>
                <c:pt idx="2331">
                  <c:v>52572.335049835157</c:v>
                </c:pt>
                <c:pt idx="2332">
                  <c:v>52572.335049835157</c:v>
                </c:pt>
                <c:pt idx="2333">
                  <c:v>52572.335049835157</c:v>
                </c:pt>
                <c:pt idx="2334">
                  <c:v>52572.335049835157</c:v>
                </c:pt>
                <c:pt idx="2335">
                  <c:v>52572.335049835157</c:v>
                </c:pt>
                <c:pt idx="2336">
                  <c:v>52572.335049835157</c:v>
                </c:pt>
                <c:pt idx="2337">
                  <c:v>52572.335049835157</c:v>
                </c:pt>
                <c:pt idx="2338">
                  <c:v>52572.335049835157</c:v>
                </c:pt>
                <c:pt idx="2339">
                  <c:v>52791.461511780326</c:v>
                </c:pt>
                <c:pt idx="2340">
                  <c:v>52791.461511780326</c:v>
                </c:pt>
                <c:pt idx="2341">
                  <c:v>52791.461511780326</c:v>
                </c:pt>
                <c:pt idx="2342">
                  <c:v>52791.461511780326</c:v>
                </c:pt>
                <c:pt idx="2343">
                  <c:v>53012.810313027585</c:v>
                </c:pt>
                <c:pt idx="2344">
                  <c:v>52791.461511780326</c:v>
                </c:pt>
                <c:pt idx="2345">
                  <c:v>53012.810313027585</c:v>
                </c:pt>
                <c:pt idx="2346">
                  <c:v>53012.810313027585</c:v>
                </c:pt>
                <c:pt idx="2347">
                  <c:v>53012.810313027585</c:v>
                </c:pt>
                <c:pt idx="2348">
                  <c:v>53012.810313027585</c:v>
                </c:pt>
                <c:pt idx="2349">
                  <c:v>53012.810313027585</c:v>
                </c:pt>
                <c:pt idx="2350">
                  <c:v>53012.810313027585</c:v>
                </c:pt>
                <c:pt idx="2351">
                  <c:v>53012.810313027585</c:v>
                </c:pt>
                <c:pt idx="2352">
                  <c:v>53236.432467003186</c:v>
                </c:pt>
                <c:pt idx="2353">
                  <c:v>53236.432467003186</c:v>
                </c:pt>
                <c:pt idx="2354">
                  <c:v>53236.432467003186</c:v>
                </c:pt>
                <c:pt idx="2355">
                  <c:v>53236.432467003186</c:v>
                </c:pt>
                <c:pt idx="2356">
                  <c:v>53236.432467003186</c:v>
                </c:pt>
                <c:pt idx="2357">
                  <c:v>53236.432467003186</c:v>
                </c:pt>
                <c:pt idx="2358">
                  <c:v>53236.432467003186</c:v>
                </c:pt>
                <c:pt idx="2359">
                  <c:v>53236.432467003186</c:v>
                </c:pt>
                <c:pt idx="2360">
                  <c:v>53462.380828591748</c:v>
                </c:pt>
                <c:pt idx="2361">
                  <c:v>53462.380828591748</c:v>
                </c:pt>
                <c:pt idx="2362">
                  <c:v>53462.380828591748</c:v>
                </c:pt>
                <c:pt idx="2363">
                  <c:v>53236.432467003186</c:v>
                </c:pt>
                <c:pt idx="2364">
                  <c:v>53462.380828591748</c:v>
                </c:pt>
                <c:pt idx="2365">
                  <c:v>53690.710185438911</c:v>
                </c:pt>
                <c:pt idx="2366">
                  <c:v>53462.380828591748</c:v>
                </c:pt>
                <c:pt idx="2367">
                  <c:v>53462.380828591748</c:v>
                </c:pt>
                <c:pt idx="2368">
                  <c:v>53462.380828591748</c:v>
                </c:pt>
                <c:pt idx="2369">
                  <c:v>53690.710185438911</c:v>
                </c:pt>
                <c:pt idx="2370">
                  <c:v>53690.710185438911</c:v>
                </c:pt>
                <c:pt idx="2371">
                  <c:v>53690.710185438911</c:v>
                </c:pt>
                <c:pt idx="2372">
                  <c:v>53690.710185438911</c:v>
                </c:pt>
                <c:pt idx="2373">
                  <c:v>53690.710185438911</c:v>
                </c:pt>
                <c:pt idx="2374">
                  <c:v>53690.710185438911</c:v>
                </c:pt>
                <c:pt idx="2375">
                  <c:v>53690.710185438911</c:v>
                </c:pt>
                <c:pt idx="2376">
                  <c:v>53690.710185438911</c:v>
                </c:pt>
                <c:pt idx="2377">
                  <c:v>53921.477355047638</c:v>
                </c:pt>
                <c:pt idx="2378">
                  <c:v>53921.477355047638</c:v>
                </c:pt>
                <c:pt idx="2379">
                  <c:v>53921.477355047638</c:v>
                </c:pt>
                <c:pt idx="2380">
                  <c:v>53921.477355047638</c:v>
                </c:pt>
                <c:pt idx="2381">
                  <c:v>53921.477355047638</c:v>
                </c:pt>
                <c:pt idx="2382">
                  <c:v>53921.477355047638</c:v>
                </c:pt>
                <c:pt idx="2383">
                  <c:v>53921.477355047638</c:v>
                </c:pt>
                <c:pt idx="2384">
                  <c:v>53921.477355047638</c:v>
                </c:pt>
                <c:pt idx="2385">
                  <c:v>53921.477355047638</c:v>
                </c:pt>
                <c:pt idx="2386">
                  <c:v>53921.477355047638</c:v>
                </c:pt>
                <c:pt idx="2387">
                  <c:v>54154.741288113924</c:v>
                </c:pt>
                <c:pt idx="2388">
                  <c:v>54154.741288113924</c:v>
                </c:pt>
                <c:pt idx="2389">
                  <c:v>54154.741288113924</c:v>
                </c:pt>
                <c:pt idx="2390">
                  <c:v>54154.741288113924</c:v>
                </c:pt>
                <c:pt idx="2391">
                  <c:v>54154.741288113924</c:v>
                </c:pt>
                <c:pt idx="2392">
                  <c:v>54154.741288113924</c:v>
                </c:pt>
                <c:pt idx="2393">
                  <c:v>54154.741288113924</c:v>
                </c:pt>
                <c:pt idx="2394">
                  <c:v>54390.563178594108</c:v>
                </c:pt>
                <c:pt idx="2395">
                  <c:v>54154.741288113924</c:v>
                </c:pt>
                <c:pt idx="2396">
                  <c:v>54154.741288113924</c:v>
                </c:pt>
                <c:pt idx="2397">
                  <c:v>54390.563178594108</c:v>
                </c:pt>
                <c:pt idx="2398">
                  <c:v>54390.563178594108</c:v>
                </c:pt>
                <c:pt idx="2399">
                  <c:v>54390.563178594108</c:v>
                </c:pt>
                <c:pt idx="2400">
                  <c:v>54390.563178594108</c:v>
                </c:pt>
                <c:pt idx="2401">
                  <c:v>54390.563178594108</c:v>
                </c:pt>
                <c:pt idx="2402">
                  <c:v>54390.563178594108</c:v>
                </c:pt>
                <c:pt idx="2403">
                  <c:v>54390.563178594108</c:v>
                </c:pt>
                <c:pt idx="2404">
                  <c:v>54390.563178594108</c:v>
                </c:pt>
                <c:pt idx="2405">
                  <c:v>54629.006581040681</c:v>
                </c:pt>
                <c:pt idx="2406">
                  <c:v>54629.006581040681</c:v>
                </c:pt>
                <c:pt idx="2407">
                  <c:v>54629.006581040681</c:v>
                </c:pt>
                <c:pt idx="2408">
                  <c:v>54629.006581040681</c:v>
                </c:pt>
                <c:pt idx="2409">
                  <c:v>54629.006581040681</c:v>
                </c:pt>
                <c:pt idx="2410">
                  <c:v>54629.006581040681</c:v>
                </c:pt>
                <c:pt idx="2411">
                  <c:v>54629.006581040681</c:v>
                </c:pt>
                <c:pt idx="2412">
                  <c:v>54629.006581040681</c:v>
                </c:pt>
                <c:pt idx="2413">
                  <c:v>54629.006581040681</c:v>
                </c:pt>
                <c:pt idx="2414">
                  <c:v>54629.006581040681</c:v>
                </c:pt>
                <c:pt idx="2415">
                  <c:v>54870.137535794602</c:v>
                </c:pt>
                <c:pt idx="2416">
                  <c:v>54870.137535794602</c:v>
                </c:pt>
                <c:pt idx="2417">
                  <c:v>54870.137535794602</c:v>
                </c:pt>
                <c:pt idx="2418">
                  <c:v>54870.137535794602</c:v>
                </c:pt>
                <c:pt idx="2419">
                  <c:v>55114.024702677954</c:v>
                </c:pt>
                <c:pt idx="2420">
                  <c:v>54870.137535794602</c:v>
                </c:pt>
                <c:pt idx="2421">
                  <c:v>54870.137535794602</c:v>
                </c:pt>
                <c:pt idx="2422">
                  <c:v>54870.137535794602</c:v>
                </c:pt>
                <c:pt idx="2423">
                  <c:v>55114.024702677954</c:v>
                </c:pt>
                <c:pt idx="2424">
                  <c:v>54870.137535794602</c:v>
                </c:pt>
                <c:pt idx="2425">
                  <c:v>55114.024702677954</c:v>
                </c:pt>
                <c:pt idx="2426">
                  <c:v>55114.024702677954</c:v>
                </c:pt>
                <c:pt idx="2427">
                  <c:v>55114.024702677954</c:v>
                </c:pt>
                <c:pt idx="2428">
                  <c:v>55360.7395038955</c:v>
                </c:pt>
                <c:pt idx="2429">
                  <c:v>55360.7395038955</c:v>
                </c:pt>
                <c:pt idx="2430">
                  <c:v>55114.024702677954</c:v>
                </c:pt>
                <c:pt idx="2431">
                  <c:v>55360.7395038955</c:v>
                </c:pt>
                <c:pt idx="2432">
                  <c:v>55360.7395038955</c:v>
                </c:pt>
                <c:pt idx="2433">
                  <c:v>55360.7395038955</c:v>
                </c:pt>
                <c:pt idx="2434">
                  <c:v>55360.7395038955</c:v>
                </c:pt>
                <c:pt idx="2435">
                  <c:v>55610.356276920094</c:v>
                </c:pt>
                <c:pt idx="2436">
                  <c:v>55610.356276920094</c:v>
                </c:pt>
                <c:pt idx="2437">
                  <c:v>55610.356276920094</c:v>
                </c:pt>
                <c:pt idx="2438">
                  <c:v>55610.356276920094</c:v>
                </c:pt>
                <c:pt idx="2439">
                  <c:v>55610.356276920094</c:v>
                </c:pt>
                <c:pt idx="2440">
                  <c:v>55610.356276920094</c:v>
                </c:pt>
                <c:pt idx="2441">
                  <c:v>55610.356276920094</c:v>
                </c:pt>
                <c:pt idx="2442">
                  <c:v>55610.356276920094</c:v>
                </c:pt>
                <c:pt idx="2443">
                  <c:v>55610.356276920094</c:v>
                </c:pt>
                <c:pt idx="2444">
                  <c:v>55862.952438218876</c:v>
                </c:pt>
                <c:pt idx="2445">
                  <c:v>55862.952438218876</c:v>
                </c:pt>
                <c:pt idx="2446">
                  <c:v>55862.952438218876</c:v>
                </c:pt>
                <c:pt idx="2447">
                  <c:v>55862.952438218876</c:v>
                </c:pt>
                <c:pt idx="2448">
                  <c:v>55862.952438218876</c:v>
                </c:pt>
                <c:pt idx="2449">
                  <c:v>55862.952438218876</c:v>
                </c:pt>
                <c:pt idx="2450">
                  <c:v>55862.952438218876</c:v>
                </c:pt>
                <c:pt idx="2451">
                  <c:v>56118.608658763304</c:v>
                </c:pt>
                <c:pt idx="2452">
                  <c:v>55862.952438218876</c:v>
                </c:pt>
                <c:pt idx="2453">
                  <c:v>56118.608658763304</c:v>
                </c:pt>
                <c:pt idx="2454">
                  <c:v>56118.608658763304</c:v>
                </c:pt>
                <c:pt idx="2455">
                  <c:v>56118.608658763304</c:v>
                </c:pt>
                <c:pt idx="2456">
                  <c:v>56118.608658763304</c:v>
                </c:pt>
                <c:pt idx="2457">
                  <c:v>56377.40905236041</c:v>
                </c:pt>
                <c:pt idx="2458">
                  <c:v>56377.40905236041</c:v>
                </c:pt>
                <c:pt idx="2459">
                  <c:v>56118.608658763304</c:v>
                </c:pt>
                <c:pt idx="2460">
                  <c:v>56377.40905236041</c:v>
                </c:pt>
                <c:pt idx="2461">
                  <c:v>56377.40905236041</c:v>
                </c:pt>
                <c:pt idx="2462">
                  <c:v>56377.40905236041</c:v>
                </c:pt>
                <c:pt idx="2463">
                  <c:v>56639.441377955547</c:v>
                </c:pt>
                <c:pt idx="2464">
                  <c:v>56639.441377955547</c:v>
                </c:pt>
                <c:pt idx="2465">
                  <c:v>56639.441377955547</c:v>
                </c:pt>
                <c:pt idx="2466">
                  <c:v>56639.441377955547</c:v>
                </c:pt>
                <c:pt idx="2467">
                  <c:v>56639.441377955547</c:v>
                </c:pt>
                <c:pt idx="2468">
                  <c:v>56377.40905236041</c:v>
                </c:pt>
                <c:pt idx="2469">
                  <c:v>56904.797257179533</c:v>
                </c:pt>
                <c:pt idx="2470">
                  <c:v>56639.441377955547</c:v>
                </c:pt>
                <c:pt idx="2471">
                  <c:v>56639.441377955547</c:v>
                </c:pt>
                <c:pt idx="2472">
                  <c:v>56639.441377955547</c:v>
                </c:pt>
                <c:pt idx="2473">
                  <c:v>56904.797257179533</c:v>
                </c:pt>
                <c:pt idx="2474">
                  <c:v>56904.797257179533</c:v>
                </c:pt>
                <c:pt idx="2475">
                  <c:v>56904.797257179533</c:v>
                </c:pt>
                <c:pt idx="2476">
                  <c:v>56904.797257179533</c:v>
                </c:pt>
                <c:pt idx="2477">
                  <c:v>56904.797257179533</c:v>
                </c:pt>
                <c:pt idx="2478">
                  <c:v>56904.797257179533</c:v>
                </c:pt>
                <c:pt idx="2479">
                  <c:v>57173.572408547625</c:v>
                </c:pt>
                <c:pt idx="2480">
                  <c:v>57173.572408547625</c:v>
                </c:pt>
                <c:pt idx="2481">
                  <c:v>57173.572408547625</c:v>
                </c:pt>
                <c:pt idx="2482">
                  <c:v>57173.572408547625</c:v>
                </c:pt>
                <c:pt idx="2483">
                  <c:v>57173.572408547625</c:v>
                </c:pt>
                <c:pt idx="2484">
                  <c:v>57173.572408547625</c:v>
                </c:pt>
                <c:pt idx="2485">
                  <c:v>57173.572408547625</c:v>
                </c:pt>
                <c:pt idx="2486">
                  <c:v>57445.866899876455</c:v>
                </c:pt>
                <c:pt idx="2487">
                  <c:v>57173.572408547625</c:v>
                </c:pt>
                <c:pt idx="2488">
                  <c:v>57445.866899876455</c:v>
                </c:pt>
                <c:pt idx="2489">
                  <c:v>57173.572408547625</c:v>
                </c:pt>
                <c:pt idx="2490">
                  <c:v>57445.866899876455</c:v>
                </c:pt>
                <c:pt idx="2491">
                  <c:v>57445.866899876455</c:v>
                </c:pt>
                <c:pt idx="2492">
                  <c:v>57445.866899876455</c:v>
                </c:pt>
                <c:pt idx="2493">
                  <c:v>57445.866899876455</c:v>
                </c:pt>
                <c:pt idx="2494">
                  <c:v>57721.785420657099</c:v>
                </c:pt>
                <c:pt idx="2495">
                  <c:v>57445.866899876455</c:v>
                </c:pt>
                <c:pt idx="2496">
                  <c:v>57721.785420657099</c:v>
                </c:pt>
                <c:pt idx="2497">
                  <c:v>57721.785420657099</c:v>
                </c:pt>
                <c:pt idx="2498">
                  <c:v>57721.785420657099</c:v>
                </c:pt>
                <c:pt idx="2499">
                  <c:v>57721.785420657099</c:v>
                </c:pt>
                <c:pt idx="2500">
                  <c:v>57721.785420657099</c:v>
                </c:pt>
                <c:pt idx="2501">
                  <c:v>57721.785420657099</c:v>
                </c:pt>
                <c:pt idx="2502">
                  <c:v>57721.785420657099</c:v>
                </c:pt>
                <c:pt idx="2503">
                  <c:v>57721.785420657099</c:v>
                </c:pt>
                <c:pt idx="2504">
                  <c:v>57721.785420657099</c:v>
                </c:pt>
                <c:pt idx="2505">
                  <c:v>57721.785420657099</c:v>
                </c:pt>
                <c:pt idx="2506">
                  <c:v>58001.43757632636</c:v>
                </c:pt>
                <c:pt idx="2507">
                  <c:v>58001.43757632636</c:v>
                </c:pt>
                <c:pt idx="2508">
                  <c:v>58001.43757632636</c:v>
                </c:pt>
                <c:pt idx="2509">
                  <c:v>58001.43757632636</c:v>
                </c:pt>
                <c:pt idx="2510">
                  <c:v>58001.43757632636</c:v>
                </c:pt>
                <c:pt idx="2511">
                  <c:v>58001.43757632636</c:v>
                </c:pt>
                <c:pt idx="2512">
                  <c:v>58001.43757632636</c:v>
                </c:pt>
                <c:pt idx="2513">
                  <c:v>58001.43757632636</c:v>
                </c:pt>
                <c:pt idx="2514">
                  <c:v>58001.43757632636</c:v>
                </c:pt>
                <c:pt idx="2515">
                  <c:v>58001.43757632636</c:v>
                </c:pt>
                <c:pt idx="2516">
                  <c:v>58284.938206590261</c:v>
                </c:pt>
                <c:pt idx="2517">
                  <c:v>58284.938206590261</c:v>
                </c:pt>
                <c:pt idx="2518">
                  <c:v>58001.43757632636</c:v>
                </c:pt>
                <c:pt idx="2519">
                  <c:v>58284.938206590261</c:v>
                </c:pt>
                <c:pt idx="2520">
                  <c:v>58001.43757632636</c:v>
                </c:pt>
                <c:pt idx="2521">
                  <c:v>58284.938206590261</c:v>
                </c:pt>
                <c:pt idx="2522">
                  <c:v>58284.938206590261</c:v>
                </c:pt>
                <c:pt idx="2523">
                  <c:v>58284.938206590261</c:v>
                </c:pt>
                <c:pt idx="2524">
                  <c:v>58284.938206590261</c:v>
                </c:pt>
                <c:pt idx="2525">
                  <c:v>58284.938206590261</c:v>
                </c:pt>
                <c:pt idx="2526">
                  <c:v>58284.938206590261</c:v>
                </c:pt>
                <c:pt idx="2527">
                  <c:v>58863.972519071009</c:v>
                </c:pt>
                <c:pt idx="2528">
                  <c:v>58572.407730227802</c:v>
                </c:pt>
                <c:pt idx="2529">
                  <c:v>58284.938206590261</c:v>
                </c:pt>
                <c:pt idx="2530">
                  <c:v>58572.407730227802</c:v>
                </c:pt>
                <c:pt idx="2531">
                  <c:v>58572.407730227802</c:v>
                </c:pt>
                <c:pt idx="2532">
                  <c:v>58572.407730227802</c:v>
                </c:pt>
                <c:pt idx="2533">
                  <c:v>58572.407730227802</c:v>
                </c:pt>
                <c:pt idx="2534">
                  <c:v>58572.407730227802</c:v>
                </c:pt>
                <c:pt idx="2535">
                  <c:v>58863.972519071009</c:v>
                </c:pt>
                <c:pt idx="2536">
                  <c:v>58572.407730227802</c:v>
                </c:pt>
                <c:pt idx="2537">
                  <c:v>58863.972519071009</c:v>
                </c:pt>
                <c:pt idx="2538">
                  <c:v>58863.972519071009</c:v>
                </c:pt>
                <c:pt idx="2539">
                  <c:v>58572.407730227802</c:v>
                </c:pt>
                <c:pt idx="2540">
                  <c:v>58863.972519071009</c:v>
                </c:pt>
                <c:pt idx="2541">
                  <c:v>58863.972519071009</c:v>
                </c:pt>
                <c:pt idx="2542">
                  <c:v>58863.972519071009</c:v>
                </c:pt>
                <c:pt idx="2543">
                  <c:v>58863.972519071009</c:v>
                </c:pt>
                <c:pt idx="2544">
                  <c:v>58863.972519071009</c:v>
                </c:pt>
                <c:pt idx="2545">
                  <c:v>58863.972519071009</c:v>
                </c:pt>
                <c:pt idx="2546">
                  <c:v>58863.972519071009</c:v>
                </c:pt>
                <c:pt idx="2547">
                  <c:v>58863.972519071009</c:v>
                </c:pt>
                <c:pt idx="2548">
                  <c:v>58863.972519071009</c:v>
                </c:pt>
                <c:pt idx="2549">
                  <c:v>59159.765304203174</c:v>
                </c:pt>
                <c:pt idx="2550">
                  <c:v>59159.765304203174</c:v>
                </c:pt>
                <c:pt idx="2551">
                  <c:v>59159.765304203174</c:v>
                </c:pt>
                <c:pt idx="2552">
                  <c:v>58863.972519071009</c:v>
                </c:pt>
                <c:pt idx="2553">
                  <c:v>59159.765304203174</c:v>
                </c:pt>
                <c:pt idx="2554">
                  <c:v>59159.765304203174</c:v>
                </c:pt>
                <c:pt idx="2555">
                  <c:v>59159.765304203174</c:v>
                </c:pt>
                <c:pt idx="2556">
                  <c:v>59159.765304203174</c:v>
                </c:pt>
                <c:pt idx="2557">
                  <c:v>59159.765304203174</c:v>
                </c:pt>
                <c:pt idx="2558">
                  <c:v>59159.765304203174</c:v>
                </c:pt>
                <c:pt idx="2559">
                  <c:v>59159.765304203174</c:v>
                </c:pt>
                <c:pt idx="2560">
                  <c:v>59159.765304203174</c:v>
                </c:pt>
                <c:pt idx="2561">
                  <c:v>59159.765304203174</c:v>
                </c:pt>
                <c:pt idx="2562">
                  <c:v>59159.765304203174</c:v>
                </c:pt>
                <c:pt idx="2563">
                  <c:v>59459.925617791181</c:v>
                </c:pt>
                <c:pt idx="2564">
                  <c:v>59459.925617791181</c:v>
                </c:pt>
                <c:pt idx="2565">
                  <c:v>59459.925617791181</c:v>
                </c:pt>
                <c:pt idx="2566">
                  <c:v>59459.925617791181</c:v>
                </c:pt>
                <c:pt idx="2567">
                  <c:v>59459.925617791181</c:v>
                </c:pt>
                <c:pt idx="2568">
                  <c:v>59159.765304203174</c:v>
                </c:pt>
                <c:pt idx="2569">
                  <c:v>59459.925617791181</c:v>
                </c:pt>
                <c:pt idx="2570">
                  <c:v>59459.925617791181</c:v>
                </c:pt>
                <c:pt idx="2571">
                  <c:v>59764.600274388613</c:v>
                </c:pt>
                <c:pt idx="2572">
                  <c:v>59459.925617791181</c:v>
                </c:pt>
                <c:pt idx="2573">
                  <c:v>59459.925617791181</c:v>
                </c:pt>
                <c:pt idx="2574">
                  <c:v>59764.600274388613</c:v>
                </c:pt>
                <c:pt idx="2575">
                  <c:v>59459.925617791181</c:v>
                </c:pt>
                <c:pt idx="2576">
                  <c:v>59764.600274388613</c:v>
                </c:pt>
                <c:pt idx="2577">
                  <c:v>59459.925617791181</c:v>
                </c:pt>
                <c:pt idx="2578">
                  <c:v>59459.925617791181</c:v>
                </c:pt>
                <c:pt idx="2579">
                  <c:v>59764.600274388613</c:v>
                </c:pt>
                <c:pt idx="2580">
                  <c:v>59459.925617791181</c:v>
                </c:pt>
                <c:pt idx="2581">
                  <c:v>59764.600274388613</c:v>
                </c:pt>
                <c:pt idx="2582">
                  <c:v>59764.600274388613</c:v>
                </c:pt>
                <c:pt idx="2583">
                  <c:v>59459.925617791181</c:v>
                </c:pt>
                <c:pt idx="2584">
                  <c:v>59764.600274388613</c:v>
                </c:pt>
                <c:pt idx="2585">
                  <c:v>60073.943896061624</c:v>
                </c:pt>
                <c:pt idx="2586">
                  <c:v>59764.600274388613</c:v>
                </c:pt>
                <c:pt idx="2587">
                  <c:v>60073.943896061624</c:v>
                </c:pt>
                <c:pt idx="2588">
                  <c:v>60073.943896061624</c:v>
                </c:pt>
                <c:pt idx="2589">
                  <c:v>60073.943896061624</c:v>
                </c:pt>
                <c:pt idx="2590">
                  <c:v>60073.943896061624</c:v>
                </c:pt>
                <c:pt idx="2591">
                  <c:v>59764.600274388613</c:v>
                </c:pt>
                <c:pt idx="2592">
                  <c:v>60073.943896061624</c:v>
                </c:pt>
                <c:pt idx="2593">
                  <c:v>60073.943896061624</c:v>
                </c:pt>
                <c:pt idx="2594">
                  <c:v>60073.943896061624</c:v>
                </c:pt>
                <c:pt idx="2595">
                  <c:v>60073.943896061624</c:v>
                </c:pt>
                <c:pt idx="2596">
                  <c:v>60073.943896061624</c:v>
                </c:pt>
                <c:pt idx="2597">
                  <c:v>60073.943896061624</c:v>
                </c:pt>
                <c:pt idx="2598">
                  <c:v>60388.119486242831</c:v>
                </c:pt>
                <c:pt idx="2599">
                  <c:v>60073.943896061624</c:v>
                </c:pt>
                <c:pt idx="2600">
                  <c:v>60073.943896061624</c:v>
                </c:pt>
                <c:pt idx="2601">
                  <c:v>60073.943896061624</c:v>
                </c:pt>
                <c:pt idx="2602">
                  <c:v>60073.943896061624</c:v>
                </c:pt>
                <c:pt idx="2603">
                  <c:v>60388.119486242831</c:v>
                </c:pt>
                <c:pt idx="2604">
                  <c:v>60388.119486242831</c:v>
                </c:pt>
                <c:pt idx="2605">
                  <c:v>60388.119486242831</c:v>
                </c:pt>
                <c:pt idx="2606">
                  <c:v>60388.119486242831</c:v>
                </c:pt>
                <c:pt idx="2607">
                  <c:v>60388.119486242831</c:v>
                </c:pt>
                <c:pt idx="2608">
                  <c:v>60388.119486242831</c:v>
                </c:pt>
                <c:pt idx="2609">
                  <c:v>60388.119486242831</c:v>
                </c:pt>
                <c:pt idx="2610">
                  <c:v>60707.299057883029</c:v>
                </c:pt>
                <c:pt idx="2611">
                  <c:v>60388.119486242831</c:v>
                </c:pt>
                <c:pt idx="2612">
                  <c:v>60707.299057883029</c:v>
                </c:pt>
                <c:pt idx="2613">
                  <c:v>60707.299057883029</c:v>
                </c:pt>
                <c:pt idx="2614">
                  <c:v>60388.119486242831</c:v>
                </c:pt>
                <c:pt idx="2615">
                  <c:v>60707.299057883029</c:v>
                </c:pt>
                <c:pt idx="2616">
                  <c:v>60707.299057883029</c:v>
                </c:pt>
                <c:pt idx="2617">
                  <c:v>60707.299057883029</c:v>
                </c:pt>
                <c:pt idx="2618">
                  <c:v>60707.299057883029</c:v>
                </c:pt>
                <c:pt idx="2619">
                  <c:v>60707.299057883029</c:v>
                </c:pt>
                <c:pt idx="2620">
                  <c:v>60707.299057883029</c:v>
                </c:pt>
                <c:pt idx="2621">
                  <c:v>60707.299057883029</c:v>
                </c:pt>
                <c:pt idx="2622">
                  <c:v>61031.664322235185</c:v>
                </c:pt>
                <c:pt idx="2623">
                  <c:v>60707.299057883029</c:v>
                </c:pt>
                <c:pt idx="2624">
                  <c:v>61031.664322235185</c:v>
                </c:pt>
                <c:pt idx="2625">
                  <c:v>61031.664322235185</c:v>
                </c:pt>
                <c:pt idx="2626">
                  <c:v>60707.299057883029</c:v>
                </c:pt>
                <c:pt idx="2627">
                  <c:v>61031.664322235185</c:v>
                </c:pt>
                <c:pt idx="2628">
                  <c:v>61031.664322235185</c:v>
                </c:pt>
                <c:pt idx="2629">
                  <c:v>61031.664322235185</c:v>
                </c:pt>
                <c:pt idx="2630">
                  <c:v>61031.664322235185</c:v>
                </c:pt>
                <c:pt idx="2631">
                  <c:v>61031.664322235185</c:v>
                </c:pt>
                <c:pt idx="2632">
                  <c:v>61031.664322235185</c:v>
                </c:pt>
                <c:pt idx="2633">
                  <c:v>61031.664322235185</c:v>
                </c:pt>
                <c:pt idx="2634">
                  <c:v>61031.664322235185</c:v>
                </c:pt>
                <c:pt idx="2635">
                  <c:v>61361.407445480821</c:v>
                </c:pt>
                <c:pt idx="2636">
                  <c:v>61361.407445480821</c:v>
                </c:pt>
                <c:pt idx="2637">
                  <c:v>61361.407445480821</c:v>
                </c:pt>
                <c:pt idx="2638">
                  <c:v>61361.407445480821</c:v>
                </c:pt>
                <c:pt idx="2639">
                  <c:v>61361.407445480821</c:v>
                </c:pt>
                <c:pt idx="2640">
                  <c:v>61361.407445480821</c:v>
                </c:pt>
                <c:pt idx="2641">
                  <c:v>61696.731881442334</c:v>
                </c:pt>
                <c:pt idx="2642">
                  <c:v>61361.407445480821</c:v>
                </c:pt>
                <c:pt idx="2643">
                  <c:v>61361.407445480821</c:v>
                </c:pt>
                <c:pt idx="2644">
                  <c:v>61361.407445480821</c:v>
                </c:pt>
                <c:pt idx="2645">
                  <c:v>61696.731881442334</c:v>
                </c:pt>
                <c:pt idx="2646">
                  <c:v>61361.407445480821</c:v>
                </c:pt>
                <c:pt idx="2647">
                  <c:v>61696.731881442334</c:v>
                </c:pt>
                <c:pt idx="2648">
                  <c:v>61696.731881442334</c:v>
                </c:pt>
                <c:pt idx="2649">
                  <c:v>61696.731881442334</c:v>
                </c:pt>
                <c:pt idx="2650">
                  <c:v>61696.731881442334</c:v>
                </c:pt>
                <c:pt idx="2651">
                  <c:v>61696.731881442334</c:v>
                </c:pt>
                <c:pt idx="2652">
                  <c:v>61696.731881442334</c:v>
                </c:pt>
                <c:pt idx="2653">
                  <c:v>61696.731881442334</c:v>
                </c:pt>
                <c:pt idx="2654">
                  <c:v>61696.731881442334</c:v>
                </c:pt>
                <c:pt idx="2655">
                  <c:v>62037.853289820203</c:v>
                </c:pt>
                <c:pt idx="2656">
                  <c:v>62037.853289820203</c:v>
                </c:pt>
                <c:pt idx="2657">
                  <c:v>62037.853289820203</c:v>
                </c:pt>
                <c:pt idx="2658">
                  <c:v>62037.853289820203</c:v>
                </c:pt>
                <c:pt idx="2659">
                  <c:v>62037.853289820203</c:v>
                </c:pt>
                <c:pt idx="2660">
                  <c:v>62037.853289820203</c:v>
                </c:pt>
                <c:pt idx="2661">
                  <c:v>62037.853289820203</c:v>
                </c:pt>
                <c:pt idx="2662">
                  <c:v>61696.731881442334</c:v>
                </c:pt>
                <c:pt idx="2663">
                  <c:v>62037.853289820203</c:v>
                </c:pt>
                <c:pt idx="2664">
                  <c:v>62037.853289820203</c:v>
                </c:pt>
                <c:pt idx="2665">
                  <c:v>62385.000550796169</c:v>
                </c:pt>
                <c:pt idx="2666">
                  <c:v>62037.853289820203</c:v>
                </c:pt>
                <c:pt idx="2667">
                  <c:v>62385.000550796169</c:v>
                </c:pt>
                <c:pt idx="2668">
                  <c:v>62037.853289820203</c:v>
                </c:pt>
                <c:pt idx="2669">
                  <c:v>62037.853289820203</c:v>
                </c:pt>
                <c:pt idx="2670">
                  <c:v>62385.000550796169</c:v>
                </c:pt>
                <c:pt idx="2671">
                  <c:v>62385.000550796169</c:v>
                </c:pt>
                <c:pt idx="2672">
                  <c:v>62385.000550796169</c:v>
                </c:pt>
                <c:pt idx="2673">
                  <c:v>62385.000550796169</c:v>
                </c:pt>
                <c:pt idx="2674">
                  <c:v>62385.000550796169</c:v>
                </c:pt>
                <c:pt idx="2675">
                  <c:v>62385.000550796169</c:v>
                </c:pt>
                <c:pt idx="2676">
                  <c:v>62385.000550796169</c:v>
                </c:pt>
                <c:pt idx="2677">
                  <c:v>62385.000550796169</c:v>
                </c:pt>
                <c:pt idx="2678">
                  <c:v>62385.000550796169</c:v>
                </c:pt>
                <c:pt idx="2679">
                  <c:v>62738.416888492844</c:v>
                </c:pt>
                <c:pt idx="2680">
                  <c:v>62385.000550796169</c:v>
                </c:pt>
                <c:pt idx="2681">
                  <c:v>62738.416888492844</c:v>
                </c:pt>
                <c:pt idx="2682">
                  <c:v>62738.416888492844</c:v>
                </c:pt>
                <c:pt idx="2683">
                  <c:v>62738.416888492844</c:v>
                </c:pt>
                <c:pt idx="2684">
                  <c:v>62738.416888492844</c:v>
                </c:pt>
                <c:pt idx="2685">
                  <c:v>62738.416888492844</c:v>
                </c:pt>
                <c:pt idx="2686">
                  <c:v>62738.416888492844</c:v>
                </c:pt>
                <c:pt idx="2687">
                  <c:v>62738.416888492844</c:v>
                </c:pt>
                <c:pt idx="2688">
                  <c:v>62738.416888492844</c:v>
                </c:pt>
                <c:pt idx="2689">
                  <c:v>62738.416888492844</c:v>
                </c:pt>
                <c:pt idx="2690">
                  <c:v>62738.416888492844</c:v>
                </c:pt>
                <c:pt idx="2691">
                  <c:v>62738.416888492844</c:v>
                </c:pt>
                <c:pt idx="2692">
                  <c:v>62738.416888492844</c:v>
                </c:pt>
                <c:pt idx="2693">
                  <c:v>62738.416888492844</c:v>
                </c:pt>
                <c:pt idx="2694">
                  <c:v>63098.361117719585</c:v>
                </c:pt>
                <c:pt idx="2695">
                  <c:v>63098.361117719585</c:v>
                </c:pt>
                <c:pt idx="2696">
                  <c:v>63098.361117719585</c:v>
                </c:pt>
                <c:pt idx="2697">
                  <c:v>63098.361117719585</c:v>
                </c:pt>
                <c:pt idx="2698">
                  <c:v>63098.361117719585</c:v>
                </c:pt>
                <c:pt idx="2699">
                  <c:v>63098.361117719585</c:v>
                </c:pt>
                <c:pt idx="2700">
                  <c:v>63098.361117719585</c:v>
                </c:pt>
                <c:pt idx="2701">
                  <c:v>63098.361117719585</c:v>
                </c:pt>
                <c:pt idx="2702">
                  <c:v>63098.361117719585</c:v>
                </c:pt>
                <c:pt idx="2703">
                  <c:v>63098.361117719585</c:v>
                </c:pt>
                <c:pt idx="2704">
                  <c:v>63098.361117719585</c:v>
                </c:pt>
                <c:pt idx="2705">
                  <c:v>63098.361117719585</c:v>
                </c:pt>
                <c:pt idx="2706">
                  <c:v>63465.109030729509</c:v>
                </c:pt>
                <c:pt idx="2707">
                  <c:v>63465.109030729509</c:v>
                </c:pt>
                <c:pt idx="2708">
                  <c:v>63465.109030729509</c:v>
                </c:pt>
                <c:pt idx="2709">
                  <c:v>63465.109030729509</c:v>
                </c:pt>
                <c:pt idx="2710">
                  <c:v>63465.109030729509</c:v>
                </c:pt>
                <c:pt idx="2711">
                  <c:v>63465.109030729509</c:v>
                </c:pt>
                <c:pt idx="2712">
                  <c:v>63465.109030729509</c:v>
                </c:pt>
                <c:pt idx="2713">
                  <c:v>63465.109030729509</c:v>
                </c:pt>
                <c:pt idx="2714">
                  <c:v>63465.109030729509</c:v>
                </c:pt>
                <c:pt idx="2715">
                  <c:v>63465.109030729509</c:v>
                </c:pt>
                <c:pt idx="2716">
                  <c:v>63465.109030729509</c:v>
                </c:pt>
                <c:pt idx="2717">
                  <c:v>63838.954943432283</c:v>
                </c:pt>
                <c:pt idx="2718">
                  <c:v>63838.954943432283</c:v>
                </c:pt>
                <c:pt idx="2719">
                  <c:v>63465.109030729509</c:v>
                </c:pt>
                <c:pt idx="2720">
                  <c:v>63838.954943432283</c:v>
                </c:pt>
                <c:pt idx="2721">
                  <c:v>63838.954943432283</c:v>
                </c:pt>
                <c:pt idx="2722">
                  <c:v>63465.109030729509</c:v>
                </c:pt>
                <c:pt idx="2723">
                  <c:v>63838.954943432283</c:v>
                </c:pt>
                <c:pt idx="2724">
                  <c:v>63838.954943432283</c:v>
                </c:pt>
                <c:pt idx="2725">
                  <c:v>64220.213423758985</c:v>
                </c:pt>
                <c:pt idx="2726">
                  <c:v>63838.954943432283</c:v>
                </c:pt>
                <c:pt idx="2727">
                  <c:v>64220.213423758985</c:v>
                </c:pt>
                <c:pt idx="2728">
                  <c:v>64220.213423758985</c:v>
                </c:pt>
                <c:pt idx="2729">
                  <c:v>64220.213423758985</c:v>
                </c:pt>
                <c:pt idx="2730">
                  <c:v>64220.213423758985</c:v>
                </c:pt>
                <c:pt idx="2731">
                  <c:v>64220.213423758985</c:v>
                </c:pt>
                <c:pt idx="2732">
                  <c:v>64220.213423758985</c:v>
                </c:pt>
                <c:pt idx="2733">
                  <c:v>64220.213423758985</c:v>
                </c:pt>
                <c:pt idx="2734">
                  <c:v>64220.213423758985</c:v>
                </c:pt>
                <c:pt idx="2735">
                  <c:v>64220.213423758985</c:v>
                </c:pt>
                <c:pt idx="2736">
                  <c:v>64220.213423758985</c:v>
                </c:pt>
                <c:pt idx="2737">
                  <c:v>64220.213423758985</c:v>
                </c:pt>
                <c:pt idx="2738">
                  <c:v>64220.213423758985</c:v>
                </c:pt>
                <c:pt idx="2739">
                  <c:v>64220.213423758985</c:v>
                </c:pt>
                <c:pt idx="2740">
                  <c:v>64220.213423758985</c:v>
                </c:pt>
                <c:pt idx="2741">
                  <c:v>64220.213423758985</c:v>
                </c:pt>
                <c:pt idx="2742">
                  <c:v>64220.213423758985</c:v>
                </c:pt>
                <c:pt idx="2743">
                  <c:v>64220.213423758985</c:v>
                </c:pt>
                <c:pt idx="2744">
                  <c:v>64609.221228747185</c:v>
                </c:pt>
                <c:pt idx="2745">
                  <c:v>64609.221228747185</c:v>
                </c:pt>
                <c:pt idx="2746">
                  <c:v>64609.221228747185</c:v>
                </c:pt>
                <c:pt idx="2747">
                  <c:v>64609.221228747185</c:v>
                </c:pt>
                <c:pt idx="2748">
                  <c:v>64609.221228747185</c:v>
                </c:pt>
                <c:pt idx="2749">
                  <c:v>64609.221228747185</c:v>
                </c:pt>
                <c:pt idx="2750">
                  <c:v>64609.221228747185</c:v>
                </c:pt>
                <c:pt idx="2751">
                  <c:v>65006.339481578936</c:v>
                </c:pt>
                <c:pt idx="2752">
                  <c:v>64609.221228747185</c:v>
                </c:pt>
                <c:pt idx="2753">
                  <c:v>64609.221228747185</c:v>
                </c:pt>
                <c:pt idx="2754">
                  <c:v>64609.221228747185</c:v>
                </c:pt>
                <c:pt idx="2755">
                  <c:v>65006.339481578936</c:v>
                </c:pt>
                <c:pt idx="2756">
                  <c:v>65006.339481578936</c:v>
                </c:pt>
                <c:pt idx="2757">
                  <c:v>65006.339481578936</c:v>
                </c:pt>
                <c:pt idx="2758">
                  <c:v>64609.221228747185</c:v>
                </c:pt>
                <c:pt idx="2759">
                  <c:v>65006.339481578936</c:v>
                </c:pt>
                <c:pt idx="2760">
                  <c:v>65006.339481578936</c:v>
                </c:pt>
                <c:pt idx="2761">
                  <c:v>65006.339481578936</c:v>
                </c:pt>
                <c:pt idx="2762">
                  <c:v>65006.339481578936</c:v>
                </c:pt>
                <c:pt idx="2763">
                  <c:v>65411.956125429177</c:v>
                </c:pt>
                <c:pt idx="2764">
                  <c:v>65006.339481578936</c:v>
                </c:pt>
                <c:pt idx="2765">
                  <c:v>65411.956125429177</c:v>
                </c:pt>
                <c:pt idx="2766">
                  <c:v>65411.956125429177</c:v>
                </c:pt>
                <c:pt idx="2767">
                  <c:v>65411.956125429177</c:v>
                </c:pt>
                <c:pt idx="2768">
                  <c:v>65411.956125429177</c:v>
                </c:pt>
                <c:pt idx="2769">
                  <c:v>65411.956125429177</c:v>
                </c:pt>
                <c:pt idx="2770">
                  <c:v>65411.956125429177</c:v>
                </c:pt>
                <c:pt idx="2771">
                  <c:v>65411.956125429177</c:v>
                </c:pt>
                <c:pt idx="2772">
                  <c:v>65006.339481578936</c:v>
                </c:pt>
                <c:pt idx="2773">
                  <c:v>65411.956125429177</c:v>
                </c:pt>
                <c:pt idx="2774">
                  <c:v>65411.956125429177</c:v>
                </c:pt>
                <c:pt idx="2775">
                  <c:v>65411.956125429177</c:v>
                </c:pt>
                <c:pt idx="2776">
                  <c:v>65411.956125429177</c:v>
                </c:pt>
                <c:pt idx="2777">
                  <c:v>65826.488697793204</c:v>
                </c:pt>
                <c:pt idx="2778">
                  <c:v>65411.956125429177</c:v>
                </c:pt>
                <c:pt idx="2779">
                  <c:v>65411.956125429177</c:v>
                </c:pt>
                <c:pt idx="2780">
                  <c:v>65411.956125429177</c:v>
                </c:pt>
                <c:pt idx="2781">
                  <c:v>65826.488697793204</c:v>
                </c:pt>
                <c:pt idx="2782">
                  <c:v>65826.488697793204</c:v>
                </c:pt>
                <c:pt idx="2783">
                  <c:v>65826.488697793204</c:v>
                </c:pt>
                <c:pt idx="2784">
                  <c:v>65826.488697793204</c:v>
                </c:pt>
                <c:pt idx="2785">
                  <c:v>65826.488697793204</c:v>
                </c:pt>
                <c:pt idx="2786">
                  <c:v>65411.956125429177</c:v>
                </c:pt>
                <c:pt idx="2787">
                  <c:v>65826.488697793204</c:v>
                </c:pt>
                <c:pt idx="2788">
                  <c:v>65826.488697793204</c:v>
                </c:pt>
                <c:pt idx="2789">
                  <c:v>65826.488697793204</c:v>
                </c:pt>
                <c:pt idx="2790">
                  <c:v>65826.488697793204</c:v>
                </c:pt>
                <c:pt idx="2791">
                  <c:v>65826.488697793204</c:v>
                </c:pt>
                <c:pt idx="2792">
                  <c:v>65826.488697793204</c:v>
                </c:pt>
                <c:pt idx="2793">
                  <c:v>65826.488697793204</c:v>
                </c:pt>
                <c:pt idx="2794">
                  <c:v>65826.488697793204</c:v>
                </c:pt>
                <c:pt idx="2795">
                  <c:v>65826.488697793204</c:v>
                </c:pt>
                <c:pt idx="2796">
                  <c:v>65826.488697793204</c:v>
                </c:pt>
                <c:pt idx="2797">
                  <c:v>66250.387477270269</c:v>
                </c:pt>
                <c:pt idx="2798">
                  <c:v>65826.488697793204</c:v>
                </c:pt>
                <c:pt idx="2799">
                  <c:v>66250.387477270269</c:v>
                </c:pt>
                <c:pt idx="2800">
                  <c:v>66250.387477270269</c:v>
                </c:pt>
                <c:pt idx="2801">
                  <c:v>66250.387477270269</c:v>
                </c:pt>
                <c:pt idx="2802">
                  <c:v>66250.387477270269</c:v>
                </c:pt>
                <c:pt idx="2803">
                  <c:v>66250.387477270269</c:v>
                </c:pt>
                <c:pt idx="2804">
                  <c:v>66250.387477270269</c:v>
                </c:pt>
                <c:pt idx="2805">
                  <c:v>66250.387477270269</c:v>
                </c:pt>
                <c:pt idx="2806">
                  <c:v>66250.387477270269</c:v>
                </c:pt>
                <c:pt idx="2807">
                  <c:v>66684.139064936258</c:v>
                </c:pt>
                <c:pt idx="2808">
                  <c:v>66250.387477270269</c:v>
                </c:pt>
                <c:pt idx="2809">
                  <c:v>66250.387477270269</c:v>
                </c:pt>
                <c:pt idx="2810">
                  <c:v>66250.387477270269</c:v>
                </c:pt>
                <c:pt idx="2811">
                  <c:v>66684.139064936258</c:v>
                </c:pt>
                <c:pt idx="2812">
                  <c:v>66250.387477270269</c:v>
                </c:pt>
                <c:pt idx="2813">
                  <c:v>66684.139064936258</c:v>
                </c:pt>
                <c:pt idx="2814">
                  <c:v>66684.139064936258</c:v>
                </c:pt>
                <c:pt idx="2815">
                  <c:v>66684.139064936258</c:v>
                </c:pt>
                <c:pt idx="2816">
                  <c:v>66684.139064936258</c:v>
                </c:pt>
                <c:pt idx="2817">
                  <c:v>66684.139064936258</c:v>
                </c:pt>
                <c:pt idx="2818">
                  <c:v>66684.139064936258</c:v>
                </c:pt>
                <c:pt idx="2819">
                  <c:v>66684.139064936258</c:v>
                </c:pt>
                <c:pt idx="2820">
                  <c:v>66684.139064936258</c:v>
                </c:pt>
                <c:pt idx="2821">
                  <c:v>66684.139064936258</c:v>
                </c:pt>
                <c:pt idx="2822">
                  <c:v>66684.139064936258</c:v>
                </c:pt>
                <c:pt idx="2823">
                  <c:v>66684.139064936258</c:v>
                </c:pt>
                <c:pt idx="2824">
                  <c:v>66684.139064936258</c:v>
                </c:pt>
                <c:pt idx="2825">
                  <c:v>66684.139064936258</c:v>
                </c:pt>
                <c:pt idx="2826">
                  <c:v>66684.139064936258</c:v>
                </c:pt>
                <c:pt idx="2827">
                  <c:v>66684.139064936258</c:v>
                </c:pt>
                <c:pt idx="2828">
                  <c:v>66684.139064936258</c:v>
                </c:pt>
                <c:pt idx="2829">
                  <c:v>67128.270474955687</c:v>
                </c:pt>
                <c:pt idx="2830">
                  <c:v>66684.139064936258</c:v>
                </c:pt>
                <c:pt idx="2831">
                  <c:v>67128.270474955687</c:v>
                </c:pt>
                <c:pt idx="2832">
                  <c:v>67128.270474955687</c:v>
                </c:pt>
                <c:pt idx="2833">
                  <c:v>67128.270474955687</c:v>
                </c:pt>
                <c:pt idx="2834">
                  <c:v>67128.270474955687</c:v>
                </c:pt>
                <c:pt idx="2835">
                  <c:v>67583.353824575737</c:v>
                </c:pt>
                <c:pt idx="2836">
                  <c:v>67128.270474955687</c:v>
                </c:pt>
                <c:pt idx="2837">
                  <c:v>67128.270474955687</c:v>
                </c:pt>
                <c:pt idx="2838">
                  <c:v>67128.270474955687</c:v>
                </c:pt>
                <c:pt idx="2839">
                  <c:v>67128.270474955687</c:v>
                </c:pt>
                <c:pt idx="2840">
                  <c:v>67128.270474955687</c:v>
                </c:pt>
                <c:pt idx="2841">
                  <c:v>67128.270474955687</c:v>
                </c:pt>
                <c:pt idx="2842">
                  <c:v>67128.270474955687</c:v>
                </c:pt>
                <c:pt idx="2843">
                  <c:v>67128.270474955687</c:v>
                </c:pt>
                <c:pt idx="2844">
                  <c:v>67583.353824575737</c:v>
                </c:pt>
                <c:pt idx="2845">
                  <c:v>67583.353824575737</c:v>
                </c:pt>
                <c:pt idx="2846">
                  <c:v>67128.270474955687</c:v>
                </c:pt>
                <c:pt idx="2847">
                  <c:v>67128.270474955687</c:v>
                </c:pt>
                <c:pt idx="2848">
                  <c:v>67583.353824575737</c:v>
                </c:pt>
                <c:pt idx="2849">
                  <c:v>67583.353824575737</c:v>
                </c:pt>
                <c:pt idx="2850">
                  <c:v>67583.353824575737</c:v>
                </c:pt>
                <c:pt idx="2851">
                  <c:v>67583.353824575737</c:v>
                </c:pt>
                <c:pt idx="2852">
                  <c:v>67583.353824575737</c:v>
                </c:pt>
                <c:pt idx="2853">
                  <c:v>67583.353824575737</c:v>
                </c:pt>
                <c:pt idx="2854">
                  <c:v>67583.353824575737</c:v>
                </c:pt>
                <c:pt idx="2855">
                  <c:v>67583.353824575737</c:v>
                </c:pt>
                <c:pt idx="2856">
                  <c:v>67583.353824575737</c:v>
                </c:pt>
                <c:pt idx="2857">
                  <c:v>67583.353824575737</c:v>
                </c:pt>
                <c:pt idx="2858">
                  <c:v>67583.353824575737</c:v>
                </c:pt>
                <c:pt idx="2859">
                  <c:v>67583.353824575737</c:v>
                </c:pt>
                <c:pt idx="2860">
                  <c:v>67583.353824575737</c:v>
                </c:pt>
                <c:pt idx="2861">
                  <c:v>68050.01173291677</c:v>
                </c:pt>
                <c:pt idx="2862">
                  <c:v>67583.353824575737</c:v>
                </c:pt>
                <c:pt idx="2863">
                  <c:v>68050.01173291677</c:v>
                </c:pt>
                <c:pt idx="2864">
                  <c:v>67583.353824575737</c:v>
                </c:pt>
                <c:pt idx="2865">
                  <c:v>68050.01173291677</c:v>
                </c:pt>
                <c:pt idx="2866">
                  <c:v>68050.01173291677</c:v>
                </c:pt>
                <c:pt idx="2867">
                  <c:v>68050.01173291677</c:v>
                </c:pt>
                <c:pt idx="2868">
                  <c:v>68050.01173291677</c:v>
                </c:pt>
                <c:pt idx="2869">
                  <c:v>68050.01173291677</c:v>
                </c:pt>
                <c:pt idx="2870">
                  <c:v>68050.01173291677</c:v>
                </c:pt>
                <c:pt idx="2871">
                  <c:v>68050.01173291677</c:v>
                </c:pt>
                <c:pt idx="2872">
                  <c:v>68050.01173291677</c:v>
                </c:pt>
                <c:pt idx="2873">
                  <c:v>68528.923562178999</c:v>
                </c:pt>
                <c:pt idx="2874">
                  <c:v>68050.01173291677</c:v>
                </c:pt>
                <c:pt idx="2875">
                  <c:v>68528.923562178999</c:v>
                </c:pt>
                <c:pt idx="2876">
                  <c:v>68050.01173291677</c:v>
                </c:pt>
                <c:pt idx="2877">
                  <c:v>68528.923562178999</c:v>
                </c:pt>
                <c:pt idx="2878">
                  <c:v>68528.923562178999</c:v>
                </c:pt>
                <c:pt idx="2879">
                  <c:v>68528.923562178999</c:v>
                </c:pt>
                <c:pt idx="2880">
                  <c:v>68528.923562178999</c:v>
                </c:pt>
                <c:pt idx="2881">
                  <c:v>68528.923562178999</c:v>
                </c:pt>
                <c:pt idx="2882">
                  <c:v>68528.923562178999</c:v>
                </c:pt>
                <c:pt idx="2883">
                  <c:v>68528.923562178999</c:v>
                </c:pt>
                <c:pt idx="2884">
                  <c:v>68528.923562178999</c:v>
                </c:pt>
                <c:pt idx="2885">
                  <c:v>68528.923562178999</c:v>
                </c:pt>
                <c:pt idx="2886">
                  <c:v>68528.923562178999</c:v>
                </c:pt>
                <c:pt idx="2887">
                  <c:v>68528.923562178999</c:v>
                </c:pt>
                <c:pt idx="2888">
                  <c:v>68528.923562178999</c:v>
                </c:pt>
                <c:pt idx="2889">
                  <c:v>68528.923562178999</c:v>
                </c:pt>
                <c:pt idx="2890">
                  <c:v>69020.832665376118</c:v>
                </c:pt>
                <c:pt idx="2891">
                  <c:v>69020.832665376118</c:v>
                </c:pt>
                <c:pt idx="2892">
                  <c:v>68528.923562178999</c:v>
                </c:pt>
                <c:pt idx="2893">
                  <c:v>69020.832665376118</c:v>
                </c:pt>
                <c:pt idx="2894">
                  <c:v>69020.832665376118</c:v>
                </c:pt>
                <c:pt idx="2895">
                  <c:v>69020.832665376118</c:v>
                </c:pt>
                <c:pt idx="2896">
                  <c:v>69020.832665376118</c:v>
                </c:pt>
                <c:pt idx="2897">
                  <c:v>69020.832665376118</c:v>
                </c:pt>
                <c:pt idx="2898">
                  <c:v>69020.832665376118</c:v>
                </c:pt>
                <c:pt idx="2899">
                  <c:v>69020.832665376118</c:v>
                </c:pt>
                <c:pt idx="2900">
                  <c:v>69020.832665376118</c:v>
                </c:pt>
                <c:pt idx="2901">
                  <c:v>69020.832665376118</c:v>
                </c:pt>
                <c:pt idx="2902">
                  <c:v>69020.832665376118</c:v>
                </c:pt>
                <c:pt idx="2903">
                  <c:v>69020.832665376118</c:v>
                </c:pt>
                <c:pt idx="2904">
                  <c:v>69020.832665376118</c:v>
                </c:pt>
                <c:pt idx="2905">
                  <c:v>69526.554843497768</c:v>
                </c:pt>
                <c:pt idx="2906">
                  <c:v>69020.832665376118</c:v>
                </c:pt>
                <c:pt idx="2907">
                  <c:v>69020.832665376118</c:v>
                </c:pt>
                <c:pt idx="2908">
                  <c:v>69020.832665376118</c:v>
                </c:pt>
                <c:pt idx="2909">
                  <c:v>69526.554843497768</c:v>
                </c:pt>
                <c:pt idx="2910">
                  <c:v>69020.832665376118</c:v>
                </c:pt>
                <c:pt idx="2911">
                  <c:v>69020.832665376118</c:v>
                </c:pt>
                <c:pt idx="2912">
                  <c:v>69526.554843497768</c:v>
                </c:pt>
                <c:pt idx="2913">
                  <c:v>69020.832665376118</c:v>
                </c:pt>
                <c:pt idx="2914">
                  <c:v>69526.554843497768</c:v>
                </c:pt>
                <c:pt idx="2915">
                  <c:v>70046.98826467387</c:v>
                </c:pt>
                <c:pt idx="2916">
                  <c:v>69526.554843497768</c:v>
                </c:pt>
                <c:pt idx="2917">
                  <c:v>69526.554843497768</c:v>
                </c:pt>
                <c:pt idx="2918">
                  <c:v>69526.554843497768</c:v>
                </c:pt>
                <c:pt idx="2919">
                  <c:v>69526.554843497768</c:v>
                </c:pt>
                <c:pt idx="2920">
                  <c:v>69526.554843497768</c:v>
                </c:pt>
                <c:pt idx="2921">
                  <c:v>69526.554843497768</c:v>
                </c:pt>
                <c:pt idx="2922">
                  <c:v>69526.554843497768</c:v>
                </c:pt>
                <c:pt idx="2923">
                  <c:v>70046.98826467387</c:v>
                </c:pt>
                <c:pt idx="2924">
                  <c:v>69526.554843497768</c:v>
                </c:pt>
                <c:pt idx="2925">
                  <c:v>69526.554843497768</c:v>
                </c:pt>
                <c:pt idx="2926">
                  <c:v>70046.98826467387</c:v>
                </c:pt>
                <c:pt idx="2927">
                  <c:v>70046.98826467387</c:v>
                </c:pt>
                <c:pt idx="2928">
                  <c:v>70046.98826467387</c:v>
                </c:pt>
                <c:pt idx="2929">
                  <c:v>70046.98826467387</c:v>
                </c:pt>
                <c:pt idx="2930">
                  <c:v>70046.98826467387</c:v>
                </c:pt>
                <c:pt idx="2931">
                  <c:v>70046.98826467387</c:v>
                </c:pt>
                <c:pt idx="2932">
                  <c:v>70046.98826467387</c:v>
                </c:pt>
                <c:pt idx="2933">
                  <c:v>70046.98826467387</c:v>
                </c:pt>
                <c:pt idx="2934">
                  <c:v>70046.98826467387</c:v>
                </c:pt>
                <c:pt idx="2935">
                  <c:v>70046.98826467387</c:v>
                </c:pt>
                <c:pt idx="2936">
                  <c:v>70046.98826467387</c:v>
                </c:pt>
                <c:pt idx="2937">
                  <c:v>70583.12516205154</c:v>
                </c:pt>
                <c:pt idx="2938">
                  <c:v>70046.98826467387</c:v>
                </c:pt>
                <c:pt idx="2939">
                  <c:v>70046.98826467387</c:v>
                </c:pt>
                <c:pt idx="2940">
                  <c:v>70046.98826467387</c:v>
                </c:pt>
                <c:pt idx="2941">
                  <c:v>70046.98826467387</c:v>
                </c:pt>
                <c:pt idx="2942">
                  <c:v>70046.98826467387</c:v>
                </c:pt>
                <c:pt idx="2943">
                  <c:v>70046.98826467387</c:v>
                </c:pt>
                <c:pt idx="2944">
                  <c:v>70046.98826467387</c:v>
                </c:pt>
                <c:pt idx="2945">
                  <c:v>70583.12516205154</c:v>
                </c:pt>
                <c:pt idx="2946">
                  <c:v>70583.12516205154</c:v>
                </c:pt>
                <c:pt idx="2947">
                  <c:v>70583.12516205154</c:v>
                </c:pt>
                <c:pt idx="2948">
                  <c:v>70046.98826467387</c:v>
                </c:pt>
                <c:pt idx="2949">
                  <c:v>70583.12516205154</c:v>
                </c:pt>
                <c:pt idx="2950">
                  <c:v>70046.98826467387</c:v>
                </c:pt>
                <c:pt idx="2951">
                  <c:v>70583.12516205154</c:v>
                </c:pt>
                <c:pt idx="2952">
                  <c:v>70583.12516205154</c:v>
                </c:pt>
                <c:pt idx="2953">
                  <c:v>70583.12516205154</c:v>
                </c:pt>
                <c:pt idx="2954">
                  <c:v>70583.12516205154</c:v>
                </c:pt>
                <c:pt idx="2955">
                  <c:v>71136.065710636685</c:v>
                </c:pt>
                <c:pt idx="2956">
                  <c:v>70583.12516205154</c:v>
                </c:pt>
                <c:pt idx="2957">
                  <c:v>71136.065710636685</c:v>
                </c:pt>
                <c:pt idx="2958">
                  <c:v>70583.12516205154</c:v>
                </c:pt>
                <c:pt idx="2959">
                  <c:v>71136.065710636685</c:v>
                </c:pt>
                <c:pt idx="2960">
                  <c:v>70583.12516205154</c:v>
                </c:pt>
                <c:pt idx="2961">
                  <c:v>71136.065710636685</c:v>
                </c:pt>
                <c:pt idx="2962">
                  <c:v>71136.065710636685</c:v>
                </c:pt>
                <c:pt idx="2963">
                  <c:v>70583.12516205154</c:v>
                </c:pt>
                <c:pt idx="2964">
                  <c:v>71136.065710636685</c:v>
                </c:pt>
                <c:pt idx="2965">
                  <c:v>71136.065710636685</c:v>
                </c:pt>
                <c:pt idx="2966">
                  <c:v>71136.065710636685</c:v>
                </c:pt>
                <c:pt idx="2967">
                  <c:v>71136.065710636685</c:v>
                </c:pt>
                <c:pt idx="2968">
                  <c:v>71136.065710636685</c:v>
                </c:pt>
                <c:pt idx="2969">
                  <c:v>71136.065710636685</c:v>
                </c:pt>
                <c:pt idx="2970">
                  <c:v>71136.065710636685</c:v>
                </c:pt>
                <c:pt idx="2971">
                  <c:v>71136.065710636685</c:v>
                </c:pt>
                <c:pt idx="2972">
                  <c:v>71136.065710636685</c:v>
                </c:pt>
                <c:pt idx="2973">
                  <c:v>71136.065710636685</c:v>
                </c:pt>
                <c:pt idx="2974">
                  <c:v>71136.065710636685</c:v>
                </c:pt>
                <c:pt idx="2975">
                  <c:v>71136.065710636685</c:v>
                </c:pt>
                <c:pt idx="2976">
                  <c:v>71136.065710636685</c:v>
                </c:pt>
                <c:pt idx="2977">
                  <c:v>71136.065710636685</c:v>
                </c:pt>
                <c:pt idx="2978">
                  <c:v>71136.065710636685</c:v>
                </c:pt>
                <c:pt idx="2979">
                  <c:v>71707.034593207078</c:v>
                </c:pt>
                <c:pt idx="2980">
                  <c:v>71136.065710636685</c:v>
                </c:pt>
                <c:pt idx="2981">
                  <c:v>71136.065710636685</c:v>
                </c:pt>
                <c:pt idx="2982">
                  <c:v>71136.065710636685</c:v>
                </c:pt>
                <c:pt idx="2983">
                  <c:v>71136.065710636685</c:v>
                </c:pt>
                <c:pt idx="2984">
                  <c:v>71707.034593207078</c:v>
                </c:pt>
                <c:pt idx="2985">
                  <c:v>71136.065710636685</c:v>
                </c:pt>
                <c:pt idx="2986">
                  <c:v>71136.065710636685</c:v>
                </c:pt>
                <c:pt idx="2987">
                  <c:v>72297.400911252218</c:v>
                </c:pt>
                <c:pt idx="2988">
                  <c:v>71707.034593207078</c:v>
                </c:pt>
                <c:pt idx="2989">
                  <c:v>71707.034593207078</c:v>
                </c:pt>
                <c:pt idx="2990">
                  <c:v>71707.034593207078</c:v>
                </c:pt>
                <c:pt idx="2991">
                  <c:v>71707.034593207078</c:v>
                </c:pt>
                <c:pt idx="2992">
                  <c:v>71707.034593207078</c:v>
                </c:pt>
                <c:pt idx="2993">
                  <c:v>71707.034593207078</c:v>
                </c:pt>
                <c:pt idx="2994">
                  <c:v>71707.034593207078</c:v>
                </c:pt>
                <c:pt idx="2995">
                  <c:v>71707.034593207078</c:v>
                </c:pt>
                <c:pt idx="2996">
                  <c:v>71707.034593207078</c:v>
                </c:pt>
                <c:pt idx="2997">
                  <c:v>71707.034593207078</c:v>
                </c:pt>
                <c:pt idx="2998">
                  <c:v>71707.034593207078</c:v>
                </c:pt>
                <c:pt idx="2999">
                  <c:v>71707.034593207078</c:v>
                </c:pt>
                <c:pt idx="3000">
                  <c:v>72297.400911252218</c:v>
                </c:pt>
                <c:pt idx="3001">
                  <c:v>71707.034593207078</c:v>
                </c:pt>
                <c:pt idx="3002">
                  <c:v>72297.400911252218</c:v>
                </c:pt>
                <c:pt idx="3003">
                  <c:v>71707.034593207078</c:v>
                </c:pt>
                <c:pt idx="3004">
                  <c:v>72297.400911252218</c:v>
                </c:pt>
                <c:pt idx="3005">
                  <c:v>72297.400911252218</c:v>
                </c:pt>
                <c:pt idx="3006">
                  <c:v>72297.400911252218</c:v>
                </c:pt>
                <c:pt idx="3007">
                  <c:v>72297.400911252218</c:v>
                </c:pt>
                <c:pt idx="3008">
                  <c:v>71707.034593207078</c:v>
                </c:pt>
                <c:pt idx="3009">
                  <c:v>72297.400911252218</c:v>
                </c:pt>
                <c:pt idx="3010">
                  <c:v>72297.400911252218</c:v>
                </c:pt>
                <c:pt idx="3011">
                  <c:v>72297.400911252218</c:v>
                </c:pt>
                <c:pt idx="3012">
                  <c:v>72297.400911252218</c:v>
                </c:pt>
                <c:pt idx="3013">
                  <c:v>72297.400911252218</c:v>
                </c:pt>
                <c:pt idx="3014">
                  <c:v>72297.400911252218</c:v>
                </c:pt>
                <c:pt idx="3015">
                  <c:v>72297.400911252218</c:v>
                </c:pt>
                <c:pt idx="3016">
                  <c:v>72297.400911252218</c:v>
                </c:pt>
                <c:pt idx="3017">
                  <c:v>72297.400911252218</c:v>
                </c:pt>
                <c:pt idx="3018">
                  <c:v>72297.400911252218</c:v>
                </c:pt>
                <c:pt idx="3019">
                  <c:v>72297.400911252218</c:v>
                </c:pt>
                <c:pt idx="3020">
                  <c:v>72297.400911252218</c:v>
                </c:pt>
                <c:pt idx="3021">
                  <c:v>72297.400911252218</c:v>
                </c:pt>
                <c:pt idx="3022">
                  <c:v>72297.400911252218</c:v>
                </c:pt>
                <c:pt idx="3023">
                  <c:v>72908.702292736518</c:v>
                </c:pt>
                <c:pt idx="3024">
                  <c:v>72297.400911252218</c:v>
                </c:pt>
                <c:pt idx="3025">
                  <c:v>72908.702292736518</c:v>
                </c:pt>
                <c:pt idx="3026">
                  <c:v>72297.400911252218</c:v>
                </c:pt>
                <c:pt idx="3027">
                  <c:v>72908.702292736518</c:v>
                </c:pt>
                <c:pt idx="3028">
                  <c:v>72908.702292736518</c:v>
                </c:pt>
                <c:pt idx="3029">
                  <c:v>72908.702292736518</c:v>
                </c:pt>
                <c:pt idx="3030">
                  <c:v>72908.702292736518</c:v>
                </c:pt>
                <c:pt idx="3031">
                  <c:v>72908.702292736518</c:v>
                </c:pt>
                <c:pt idx="3032">
                  <c:v>72908.702292736518</c:v>
                </c:pt>
                <c:pt idx="3033">
                  <c:v>72908.702292736518</c:v>
                </c:pt>
                <c:pt idx="3034">
                  <c:v>72908.702292736518</c:v>
                </c:pt>
                <c:pt idx="3035">
                  <c:v>72908.702292736518</c:v>
                </c:pt>
                <c:pt idx="3036">
                  <c:v>72908.702292736518</c:v>
                </c:pt>
                <c:pt idx="3037">
                  <c:v>72908.702292736518</c:v>
                </c:pt>
                <c:pt idx="3038">
                  <c:v>72908.702292736518</c:v>
                </c:pt>
                <c:pt idx="3039">
                  <c:v>72908.702292736518</c:v>
                </c:pt>
                <c:pt idx="3040">
                  <c:v>72908.702292736518</c:v>
                </c:pt>
                <c:pt idx="3041">
                  <c:v>72908.702292736518</c:v>
                </c:pt>
                <c:pt idx="3042">
                  <c:v>72908.702292736518</c:v>
                </c:pt>
                <c:pt idx="3043">
                  <c:v>73542.674314411241</c:v>
                </c:pt>
                <c:pt idx="3044">
                  <c:v>73542.674314411241</c:v>
                </c:pt>
                <c:pt idx="3045">
                  <c:v>73542.674314411241</c:v>
                </c:pt>
                <c:pt idx="3046">
                  <c:v>72908.702292736518</c:v>
                </c:pt>
                <c:pt idx="3047">
                  <c:v>72908.702292736518</c:v>
                </c:pt>
                <c:pt idx="3048">
                  <c:v>72908.702292736518</c:v>
                </c:pt>
                <c:pt idx="3049">
                  <c:v>73542.674314411241</c:v>
                </c:pt>
                <c:pt idx="3050">
                  <c:v>73542.674314411241</c:v>
                </c:pt>
                <c:pt idx="3051">
                  <c:v>73542.674314411241</c:v>
                </c:pt>
                <c:pt idx="3052">
                  <c:v>73542.674314411241</c:v>
                </c:pt>
                <c:pt idx="3053">
                  <c:v>73542.674314411241</c:v>
                </c:pt>
                <c:pt idx="3054">
                  <c:v>73542.674314411241</c:v>
                </c:pt>
                <c:pt idx="3055">
                  <c:v>73542.674314411241</c:v>
                </c:pt>
                <c:pt idx="3056">
                  <c:v>73542.674314411241</c:v>
                </c:pt>
                <c:pt idx="3057">
                  <c:v>73542.674314411241</c:v>
                </c:pt>
                <c:pt idx="3058">
                  <c:v>73542.674314411241</c:v>
                </c:pt>
                <c:pt idx="3059">
                  <c:v>73542.674314411241</c:v>
                </c:pt>
                <c:pt idx="3060">
                  <c:v>73542.674314411241</c:v>
                </c:pt>
                <c:pt idx="3061">
                  <c:v>73542.674314411241</c:v>
                </c:pt>
                <c:pt idx="3062">
                  <c:v>73542.674314411241</c:v>
                </c:pt>
                <c:pt idx="3063">
                  <c:v>73542.674314411241</c:v>
                </c:pt>
                <c:pt idx="3064">
                  <c:v>73542.674314411241</c:v>
                </c:pt>
                <c:pt idx="3065">
                  <c:v>74201.286722166609</c:v>
                </c:pt>
                <c:pt idx="3066">
                  <c:v>73542.674314411241</c:v>
                </c:pt>
                <c:pt idx="3067">
                  <c:v>73542.674314411241</c:v>
                </c:pt>
                <c:pt idx="3068">
                  <c:v>73542.674314411241</c:v>
                </c:pt>
                <c:pt idx="3069">
                  <c:v>74201.286722166609</c:v>
                </c:pt>
                <c:pt idx="3070">
                  <c:v>73542.674314411241</c:v>
                </c:pt>
                <c:pt idx="3071">
                  <c:v>74201.286722166609</c:v>
                </c:pt>
                <c:pt idx="3072">
                  <c:v>74201.286722166609</c:v>
                </c:pt>
                <c:pt idx="3073">
                  <c:v>74201.286722166609</c:v>
                </c:pt>
                <c:pt idx="3074">
                  <c:v>74201.286722166609</c:v>
                </c:pt>
                <c:pt idx="3075">
                  <c:v>74201.286722166609</c:v>
                </c:pt>
                <c:pt idx="3076">
                  <c:v>74201.286722166609</c:v>
                </c:pt>
                <c:pt idx="3077">
                  <c:v>73542.674314411241</c:v>
                </c:pt>
                <c:pt idx="3078">
                  <c:v>74201.286722166609</c:v>
                </c:pt>
                <c:pt idx="3079">
                  <c:v>74201.286722166609</c:v>
                </c:pt>
                <c:pt idx="3080">
                  <c:v>74201.286722166609</c:v>
                </c:pt>
                <c:pt idx="3081">
                  <c:v>74201.286722166609</c:v>
                </c:pt>
                <c:pt idx="3082">
                  <c:v>74201.286722166609</c:v>
                </c:pt>
                <c:pt idx="3083">
                  <c:v>74201.286722166609</c:v>
                </c:pt>
                <c:pt idx="3084">
                  <c:v>74886.788442936522</c:v>
                </c:pt>
                <c:pt idx="3085">
                  <c:v>74201.286722166609</c:v>
                </c:pt>
                <c:pt idx="3086">
                  <c:v>74201.286722166609</c:v>
                </c:pt>
                <c:pt idx="3087">
                  <c:v>74201.286722166609</c:v>
                </c:pt>
                <c:pt idx="3088">
                  <c:v>74201.286722166609</c:v>
                </c:pt>
                <c:pt idx="3089">
                  <c:v>74886.788442936522</c:v>
                </c:pt>
                <c:pt idx="3090">
                  <c:v>74201.286722166609</c:v>
                </c:pt>
                <c:pt idx="3091">
                  <c:v>74886.788442936522</c:v>
                </c:pt>
                <c:pt idx="3092">
                  <c:v>74201.286722166609</c:v>
                </c:pt>
                <c:pt idx="3093">
                  <c:v>74201.286722166609</c:v>
                </c:pt>
                <c:pt idx="3094">
                  <c:v>74201.286722166609</c:v>
                </c:pt>
                <c:pt idx="3095">
                  <c:v>74886.788442936522</c:v>
                </c:pt>
                <c:pt idx="3096">
                  <c:v>74886.788442936522</c:v>
                </c:pt>
                <c:pt idx="3097">
                  <c:v>74886.788442936522</c:v>
                </c:pt>
                <c:pt idx="3098">
                  <c:v>74886.788442936522</c:v>
                </c:pt>
                <c:pt idx="3099">
                  <c:v>74886.788442936522</c:v>
                </c:pt>
                <c:pt idx="3100">
                  <c:v>74886.788442936522</c:v>
                </c:pt>
                <c:pt idx="3101">
                  <c:v>74886.788442936522</c:v>
                </c:pt>
                <c:pt idx="3102">
                  <c:v>74886.788442936522</c:v>
                </c:pt>
                <c:pt idx="3103">
                  <c:v>74886.788442936522</c:v>
                </c:pt>
                <c:pt idx="3104">
                  <c:v>74886.788442936522</c:v>
                </c:pt>
                <c:pt idx="3105">
                  <c:v>74886.788442936522</c:v>
                </c:pt>
                <c:pt idx="3106">
                  <c:v>74886.788442936522</c:v>
                </c:pt>
                <c:pt idx="3107">
                  <c:v>75601.764103477908</c:v>
                </c:pt>
                <c:pt idx="3108">
                  <c:v>74886.788442936522</c:v>
                </c:pt>
                <c:pt idx="3109">
                  <c:v>75601.764103477908</c:v>
                </c:pt>
                <c:pt idx="3110">
                  <c:v>75601.764103477908</c:v>
                </c:pt>
                <c:pt idx="3111">
                  <c:v>75601.764103477908</c:v>
                </c:pt>
                <c:pt idx="3112">
                  <c:v>74886.788442936522</c:v>
                </c:pt>
                <c:pt idx="3113">
                  <c:v>75601.764103477908</c:v>
                </c:pt>
                <c:pt idx="3114">
                  <c:v>75601.764103477908</c:v>
                </c:pt>
                <c:pt idx="3115">
                  <c:v>75601.764103477908</c:v>
                </c:pt>
                <c:pt idx="3116">
                  <c:v>75601.764103477908</c:v>
                </c:pt>
                <c:pt idx="3117">
                  <c:v>75601.764103477908</c:v>
                </c:pt>
                <c:pt idx="3118">
                  <c:v>75601.764103477908</c:v>
                </c:pt>
                <c:pt idx="3119">
                  <c:v>75601.764103477908</c:v>
                </c:pt>
                <c:pt idx="3120">
                  <c:v>75601.764103477908</c:v>
                </c:pt>
                <c:pt idx="3121">
                  <c:v>75601.764103477908</c:v>
                </c:pt>
                <c:pt idx="3122">
                  <c:v>75601.764103477908</c:v>
                </c:pt>
                <c:pt idx="3123">
                  <c:v>75601.764103477908</c:v>
                </c:pt>
                <c:pt idx="3124">
                  <c:v>75601.764103477908</c:v>
                </c:pt>
                <c:pt idx="3125">
                  <c:v>75601.764103477908</c:v>
                </c:pt>
                <c:pt idx="3126">
                  <c:v>75601.764103477908</c:v>
                </c:pt>
                <c:pt idx="3127">
                  <c:v>75601.764103477908</c:v>
                </c:pt>
                <c:pt idx="3128">
                  <c:v>75601.764103477908</c:v>
                </c:pt>
                <c:pt idx="3129">
                  <c:v>75601.764103477908</c:v>
                </c:pt>
                <c:pt idx="3130">
                  <c:v>76349.205809896201</c:v>
                </c:pt>
                <c:pt idx="3131">
                  <c:v>76349.205809896201</c:v>
                </c:pt>
                <c:pt idx="3132">
                  <c:v>75601.764103477908</c:v>
                </c:pt>
                <c:pt idx="3133">
                  <c:v>75601.764103477908</c:v>
                </c:pt>
                <c:pt idx="3134">
                  <c:v>75601.764103477908</c:v>
                </c:pt>
                <c:pt idx="3135">
                  <c:v>75601.764103477908</c:v>
                </c:pt>
                <c:pt idx="3136">
                  <c:v>76349.205809896201</c:v>
                </c:pt>
                <c:pt idx="3137">
                  <c:v>76349.205809896201</c:v>
                </c:pt>
                <c:pt idx="3138">
                  <c:v>76349.205809896201</c:v>
                </c:pt>
                <c:pt idx="3139">
                  <c:v>76349.205809896201</c:v>
                </c:pt>
                <c:pt idx="3140">
                  <c:v>76349.205809896201</c:v>
                </c:pt>
                <c:pt idx="3141">
                  <c:v>76349.205809896201</c:v>
                </c:pt>
                <c:pt idx="3142">
                  <c:v>76349.205809896201</c:v>
                </c:pt>
                <c:pt idx="3143">
                  <c:v>76349.205809896201</c:v>
                </c:pt>
                <c:pt idx="3144">
                  <c:v>76349.205809896201</c:v>
                </c:pt>
                <c:pt idx="3145">
                  <c:v>76349.205809896201</c:v>
                </c:pt>
                <c:pt idx="3146">
                  <c:v>76349.205809896201</c:v>
                </c:pt>
                <c:pt idx="3147">
                  <c:v>76349.205809896201</c:v>
                </c:pt>
                <c:pt idx="3148">
                  <c:v>76349.205809896201</c:v>
                </c:pt>
                <c:pt idx="3149">
                  <c:v>76349.205809896201</c:v>
                </c:pt>
                <c:pt idx="3150">
                  <c:v>76349.205809896201</c:v>
                </c:pt>
                <c:pt idx="3151">
                  <c:v>76349.205809896201</c:v>
                </c:pt>
                <c:pt idx="3152">
                  <c:v>76349.205809896201</c:v>
                </c:pt>
                <c:pt idx="3153">
                  <c:v>76349.205809896201</c:v>
                </c:pt>
                <c:pt idx="3154">
                  <c:v>76349.205809896201</c:v>
                </c:pt>
                <c:pt idx="3155">
                  <c:v>76349.205809896201</c:v>
                </c:pt>
                <c:pt idx="3156">
                  <c:v>76349.205809896201</c:v>
                </c:pt>
                <c:pt idx="3157">
                  <c:v>76349.205809896201</c:v>
                </c:pt>
                <c:pt idx="3158">
                  <c:v>76349.205809896201</c:v>
                </c:pt>
                <c:pt idx="3159">
                  <c:v>77132.605463089887</c:v>
                </c:pt>
                <c:pt idx="3160">
                  <c:v>77132.605463089887</c:v>
                </c:pt>
                <c:pt idx="3161">
                  <c:v>77132.605463089887</c:v>
                </c:pt>
                <c:pt idx="3162">
                  <c:v>76349.205809896201</c:v>
                </c:pt>
                <c:pt idx="3163">
                  <c:v>77132.605463089887</c:v>
                </c:pt>
                <c:pt idx="3164">
                  <c:v>76349.205809896201</c:v>
                </c:pt>
                <c:pt idx="3165">
                  <c:v>77132.605463089887</c:v>
                </c:pt>
                <c:pt idx="3166">
                  <c:v>77132.605463089887</c:v>
                </c:pt>
                <c:pt idx="3167">
                  <c:v>77132.605463089887</c:v>
                </c:pt>
                <c:pt idx="3168">
                  <c:v>77132.605463089887</c:v>
                </c:pt>
                <c:pt idx="3169">
                  <c:v>77132.605463089887</c:v>
                </c:pt>
                <c:pt idx="3170">
                  <c:v>77132.605463089887</c:v>
                </c:pt>
                <c:pt idx="3171">
                  <c:v>77132.605463089887</c:v>
                </c:pt>
                <c:pt idx="3172">
                  <c:v>77132.605463089887</c:v>
                </c:pt>
                <c:pt idx="3173">
                  <c:v>77132.605463089887</c:v>
                </c:pt>
                <c:pt idx="3174">
                  <c:v>77132.605463089887</c:v>
                </c:pt>
                <c:pt idx="3175">
                  <c:v>77132.605463089887</c:v>
                </c:pt>
                <c:pt idx="3176">
                  <c:v>77132.605463089887</c:v>
                </c:pt>
                <c:pt idx="3177">
                  <c:v>77132.605463089887</c:v>
                </c:pt>
                <c:pt idx="3178">
                  <c:v>77132.605463089887</c:v>
                </c:pt>
                <c:pt idx="3179">
                  <c:v>77956.075158750187</c:v>
                </c:pt>
                <c:pt idx="3180">
                  <c:v>77132.605463089887</c:v>
                </c:pt>
                <c:pt idx="3181">
                  <c:v>77956.075158750187</c:v>
                </c:pt>
                <c:pt idx="3182">
                  <c:v>77132.605463089887</c:v>
                </c:pt>
                <c:pt idx="3183">
                  <c:v>77132.605463089887</c:v>
                </c:pt>
                <c:pt idx="3184">
                  <c:v>77956.075158750187</c:v>
                </c:pt>
                <c:pt idx="3185">
                  <c:v>77132.605463089887</c:v>
                </c:pt>
                <c:pt idx="3186">
                  <c:v>77132.605463089887</c:v>
                </c:pt>
                <c:pt idx="3187">
                  <c:v>77132.605463089887</c:v>
                </c:pt>
                <c:pt idx="3188">
                  <c:v>77132.605463089887</c:v>
                </c:pt>
                <c:pt idx="3189">
                  <c:v>77956.075158750187</c:v>
                </c:pt>
                <c:pt idx="3190">
                  <c:v>77132.605463089887</c:v>
                </c:pt>
                <c:pt idx="3191">
                  <c:v>77956.075158750187</c:v>
                </c:pt>
                <c:pt idx="3192">
                  <c:v>77956.075158750187</c:v>
                </c:pt>
                <c:pt idx="3193">
                  <c:v>77956.075158750187</c:v>
                </c:pt>
                <c:pt idx="3194">
                  <c:v>77956.075158750187</c:v>
                </c:pt>
                <c:pt idx="3195">
                  <c:v>77956.075158750187</c:v>
                </c:pt>
                <c:pt idx="3196">
                  <c:v>77132.605463089887</c:v>
                </c:pt>
                <c:pt idx="3197">
                  <c:v>77956.075158750187</c:v>
                </c:pt>
                <c:pt idx="3198">
                  <c:v>77956.075158750187</c:v>
                </c:pt>
                <c:pt idx="3199">
                  <c:v>77956.075158750187</c:v>
                </c:pt>
                <c:pt idx="3200">
                  <c:v>77956.075158750187</c:v>
                </c:pt>
                <c:pt idx="3201">
                  <c:v>77956.075158750187</c:v>
                </c:pt>
                <c:pt idx="3202">
                  <c:v>77956.075158750187</c:v>
                </c:pt>
                <c:pt idx="3203">
                  <c:v>77956.075158750187</c:v>
                </c:pt>
                <c:pt idx="3204">
                  <c:v>77956.075158750187</c:v>
                </c:pt>
                <c:pt idx="3205">
                  <c:v>77956.075158750187</c:v>
                </c:pt>
                <c:pt idx="3206">
                  <c:v>77956.075158750187</c:v>
                </c:pt>
                <c:pt idx="3207">
                  <c:v>77956.075158750187</c:v>
                </c:pt>
                <c:pt idx="3208">
                  <c:v>77956.075158750187</c:v>
                </c:pt>
                <c:pt idx="3209">
                  <c:v>78824.506694119322</c:v>
                </c:pt>
                <c:pt idx="3210">
                  <c:v>77956.075158750187</c:v>
                </c:pt>
                <c:pt idx="3211">
                  <c:v>77956.075158750187</c:v>
                </c:pt>
                <c:pt idx="3212">
                  <c:v>77956.075158750187</c:v>
                </c:pt>
                <c:pt idx="3213">
                  <c:v>78824.506694119322</c:v>
                </c:pt>
                <c:pt idx="3214">
                  <c:v>78824.506694119322</c:v>
                </c:pt>
                <c:pt idx="3215">
                  <c:v>78824.506694119322</c:v>
                </c:pt>
                <c:pt idx="3216">
                  <c:v>77956.075158750187</c:v>
                </c:pt>
                <c:pt idx="3217">
                  <c:v>78824.506694119322</c:v>
                </c:pt>
                <c:pt idx="3218">
                  <c:v>77956.075158750187</c:v>
                </c:pt>
                <c:pt idx="3219">
                  <c:v>78824.506694119322</c:v>
                </c:pt>
                <c:pt idx="3220">
                  <c:v>78824.506694119322</c:v>
                </c:pt>
                <c:pt idx="3221">
                  <c:v>78824.506694119322</c:v>
                </c:pt>
                <c:pt idx="3222">
                  <c:v>78824.506694119322</c:v>
                </c:pt>
                <c:pt idx="3223">
                  <c:v>78824.506694119322</c:v>
                </c:pt>
                <c:pt idx="3224">
                  <c:v>78824.506694119322</c:v>
                </c:pt>
                <c:pt idx="3225">
                  <c:v>78824.506694119322</c:v>
                </c:pt>
                <c:pt idx="3226">
                  <c:v>78824.506694119322</c:v>
                </c:pt>
                <c:pt idx="3227">
                  <c:v>78824.506694119322</c:v>
                </c:pt>
                <c:pt idx="3228">
                  <c:v>77956.075158750187</c:v>
                </c:pt>
                <c:pt idx="3229">
                  <c:v>78824.506694119322</c:v>
                </c:pt>
                <c:pt idx="3230">
                  <c:v>78824.506694119322</c:v>
                </c:pt>
                <c:pt idx="3231">
                  <c:v>78824.506694119322</c:v>
                </c:pt>
                <c:pt idx="3232">
                  <c:v>78824.506694119322</c:v>
                </c:pt>
                <c:pt idx="3233">
                  <c:v>78824.506694119322</c:v>
                </c:pt>
                <c:pt idx="3234">
                  <c:v>78824.506694119322</c:v>
                </c:pt>
                <c:pt idx="3235">
                  <c:v>78824.506694119322</c:v>
                </c:pt>
                <c:pt idx="3236">
                  <c:v>78824.506694119322</c:v>
                </c:pt>
                <c:pt idx="3237">
                  <c:v>78824.506694119322</c:v>
                </c:pt>
                <c:pt idx="3238">
                  <c:v>78824.506694119322</c:v>
                </c:pt>
                <c:pt idx="3239">
                  <c:v>78824.506694119322</c:v>
                </c:pt>
                <c:pt idx="3240">
                  <c:v>78824.506694119322</c:v>
                </c:pt>
                <c:pt idx="3241">
                  <c:v>78824.506694119322</c:v>
                </c:pt>
                <c:pt idx="3242">
                  <c:v>79743.786644287538</c:v>
                </c:pt>
                <c:pt idx="3243">
                  <c:v>78824.506694119322</c:v>
                </c:pt>
                <c:pt idx="3244">
                  <c:v>78824.506694119322</c:v>
                </c:pt>
                <c:pt idx="3245">
                  <c:v>78824.506694119322</c:v>
                </c:pt>
                <c:pt idx="3246">
                  <c:v>78824.506694119322</c:v>
                </c:pt>
                <c:pt idx="3247">
                  <c:v>78824.506694119322</c:v>
                </c:pt>
                <c:pt idx="3248">
                  <c:v>78824.506694119322</c:v>
                </c:pt>
                <c:pt idx="3249">
                  <c:v>78824.506694119322</c:v>
                </c:pt>
                <c:pt idx="3250">
                  <c:v>78824.506694119322</c:v>
                </c:pt>
                <c:pt idx="3251">
                  <c:v>80721.092233844218</c:v>
                </c:pt>
                <c:pt idx="3252">
                  <c:v>79743.786644287538</c:v>
                </c:pt>
                <c:pt idx="3253">
                  <c:v>79743.786644287538</c:v>
                </c:pt>
                <c:pt idx="3254">
                  <c:v>79743.786644287538</c:v>
                </c:pt>
                <c:pt idx="3255">
                  <c:v>79743.786644287538</c:v>
                </c:pt>
                <c:pt idx="3256">
                  <c:v>79743.786644287538</c:v>
                </c:pt>
                <c:pt idx="3257">
                  <c:v>79743.786644287538</c:v>
                </c:pt>
                <c:pt idx="3258">
                  <c:v>79743.786644287538</c:v>
                </c:pt>
                <c:pt idx="3259">
                  <c:v>79743.786644287538</c:v>
                </c:pt>
                <c:pt idx="3260">
                  <c:v>79743.786644287538</c:v>
                </c:pt>
                <c:pt idx="3261">
                  <c:v>79743.786644287538</c:v>
                </c:pt>
                <c:pt idx="3262">
                  <c:v>79743.786644287538</c:v>
                </c:pt>
                <c:pt idx="3263">
                  <c:v>79743.786644287538</c:v>
                </c:pt>
                <c:pt idx="3264">
                  <c:v>78824.506694119322</c:v>
                </c:pt>
                <c:pt idx="3265">
                  <c:v>79743.786644287538</c:v>
                </c:pt>
                <c:pt idx="3266">
                  <c:v>80721.092233844218</c:v>
                </c:pt>
                <c:pt idx="3267">
                  <c:v>79743.786644287538</c:v>
                </c:pt>
                <c:pt idx="3268">
                  <c:v>79743.786644287538</c:v>
                </c:pt>
                <c:pt idx="3269">
                  <c:v>79743.786644287538</c:v>
                </c:pt>
                <c:pt idx="3270">
                  <c:v>80721.092233844218</c:v>
                </c:pt>
                <c:pt idx="3271">
                  <c:v>80721.092233844218</c:v>
                </c:pt>
                <c:pt idx="3272">
                  <c:v>79743.786644287538</c:v>
                </c:pt>
                <c:pt idx="3273">
                  <c:v>80721.092233844218</c:v>
                </c:pt>
                <c:pt idx="3274">
                  <c:v>79743.786644287538</c:v>
                </c:pt>
                <c:pt idx="3275">
                  <c:v>80721.092233844218</c:v>
                </c:pt>
                <c:pt idx="3276">
                  <c:v>80721.092233844218</c:v>
                </c:pt>
                <c:pt idx="3277">
                  <c:v>80721.092233844218</c:v>
                </c:pt>
                <c:pt idx="3278">
                  <c:v>80721.092233844218</c:v>
                </c:pt>
                <c:pt idx="3279">
                  <c:v>80721.092233844218</c:v>
                </c:pt>
                <c:pt idx="3280">
                  <c:v>79743.786644287538</c:v>
                </c:pt>
                <c:pt idx="3281">
                  <c:v>80721.092233844218</c:v>
                </c:pt>
                <c:pt idx="3282">
                  <c:v>80721.092233844218</c:v>
                </c:pt>
                <c:pt idx="3283">
                  <c:v>79743.786644287538</c:v>
                </c:pt>
                <c:pt idx="3284">
                  <c:v>80721.092233844218</c:v>
                </c:pt>
                <c:pt idx="3285">
                  <c:v>80721.092233844218</c:v>
                </c:pt>
                <c:pt idx="3286">
                  <c:v>80721.092233844218</c:v>
                </c:pt>
                <c:pt idx="3287">
                  <c:v>80721.092233844218</c:v>
                </c:pt>
                <c:pt idx="3288">
                  <c:v>80721.092233844218</c:v>
                </c:pt>
                <c:pt idx="3289">
                  <c:v>80721.092233844218</c:v>
                </c:pt>
                <c:pt idx="3290">
                  <c:v>80721.092233844218</c:v>
                </c:pt>
                <c:pt idx="3291">
                  <c:v>80721.092233844218</c:v>
                </c:pt>
                <c:pt idx="3292">
                  <c:v>80721.092233844218</c:v>
                </c:pt>
                <c:pt idx="3293">
                  <c:v>80721.092233844218</c:v>
                </c:pt>
                <c:pt idx="3294">
                  <c:v>80721.092233844218</c:v>
                </c:pt>
                <c:pt idx="3295">
                  <c:v>80721.092233844218</c:v>
                </c:pt>
                <c:pt idx="3296">
                  <c:v>80721.092233844218</c:v>
                </c:pt>
                <c:pt idx="3297">
                  <c:v>80721.092233844218</c:v>
                </c:pt>
                <c:pt idx="3298">
                  <c:v>80721.092233844218</c:v>
                </c:pt>
                <c:pt idx="3299">
                  <c:v>80721.092233844218</c:v>
                </c:pt>
                <c:pt idx="3300">
                  <c:v>80721.092233844218</c:v>
                </c:pt>
                <c:pt idx="3301">
                  <c:v>80721.092233844218</c:v>
                </c:pt>
                <c:pt idx="3302">
                  <c:v>80721.092233844218</c:v>
                </c:pt>
                <c:pt idx="3303">
                  <c:v>80721.092233844218</c:v>
                </c:pt>
                <c:pt idx="3304">
                  <c:v>80721.092233844218</c:v>
                </c:pt>
                <c:pt idx="3305">
                  <c:v>80721.092233844218</c:v>
                </c:pt>
                <c:pt idx="3306">
                  <c:v>80721.092233844218</c:v>
                </c:pt>
                <c:pt idx="3307">
                  <c:v>80721.092233844218</c:v>
                </c:pt>
                <c:pt idx="3308">
                  <c:v>80721.092233844218</c:v>
                </c:pt>
                <c:pt idx="3309">
                  <c:v>80721.092233844218</c:v>
                </c:pt>
                <c:pt idx="3310">
                  <c:v>81765.307800011971</c:v>
                </c:pt>
                <c:pt idx="3311">
                  <c:v>81765.307800011971</c:v>
                </c:pt>
                <c:pt idx="3312">
                  <c:v>80721.092233844218</c:v>
                </c:pt>
                <c:pt idx="3313">
                  <c:v>81765.307800011971</c:v>
                </c:pt>
                <c:pt idx="3314">
                  <c:v>80721.092233844218</c:v>
                </c:pt>
                <c:pt idx="3315">
                  <c:v>81765.307800011971</c:v>
                </c:pt>
                <c:pt idx="3316">
                  <c:v>81765.307800011971</c:v>
                </c:pt>
                <c:pt idx="3317">
                  <c:v>81765.307800011971</c:v>
                </c:pt>
                <c:pt idx="3318">
                  <c:v>81765.307800011971</c:v>
                </c:pt>
                <c:pt idx="3319">
                  <c:v>81765.307800011971</c:v>
                </c:pt>
                <c:pt idx="3320">
                  <c:v>81765.307800011971</c:v>
                </c:pt>
                <c:pt idx="3321">
                  <c:v>81765.307800011971</c:v>
                </c:pt>
                <c:pt idx="3322">
                  <c:v>81765.307800011971</c:v>
                </c:pt>
                <c:pt idx="3323">
                  <c:v>81765.307800011971</c:v>
                </c:pt>
                <c:pt idx="3324">
                  <c:v>81765.307800011971</c:v>
                </c:pt>
                <c:pt idx="3325">
                  <c:v>81765.307800011971</c:v>
                </c:pt>
                <c:pt idx="3326">
                  <c:v>81765.307800011971</c:v>
                </c:pt>
                <c:pt idx="3327">
                  <c:v>81765.307800011971</c:v>
                </c:pt>
                <c:pt idx="3328">
                  <c:v>81765.307800011971</c:v>
                </c:pt>
                <c:pt idx="3329">
                  <c:v>81765.307800011971</c:v>
                </c:pt>
                <c:pt idx="3330">
                  <c:v>81765.307800011971</c:v>
                </c:pt>
                <c:pt idx="3331">
                  <c:v>81765.307800011971</c:v>
                </c:pt>
                <c:pt idx="3332">
                  <c:v>81765.307800011971</c:v>
                </c:pt>
                <c:pt idx="3333">
                  <c:v>81765.307800011971</c:v>
                </c:pt>
                <c:pt idx="3334">
                  <c:v>81765.307800011971</c:v>
                </c:pt>
                <c:pt idx="3335">
                  <c:v>81765.307800011971</c:v>
                </c:pt>
                <c:pt idx="3336">
                  <c:v>81765.307800011971</c:v>
                </c:pt>
                <c:pt idx="3337">
                  <c:v>81765.307800011971</c:v>
                </c:pt>
                <c:pt idx="3338">
                  <c:v>81765.307800011971</c:v>
                </c:pt>
                <c:pt idx="3339">
                  <c:v>82887.626768523623</c:v>
                </c:pt>
                <c:pt idx="3340">
                  <c:v>82887.626768523623</c:v>
                </c:pt>
                <c:pt idx="3341">
                  <c:v>81765.307800011971</c:v>
                </c:pt>
                <c:pt idx="3342">
                  <c:v>81765.307800011971</c:v>
                </c:pt>
                <c:pt idx="3343">
                  <c:v>81765.307800011971</c:v>
                </c:pt>
                <c:pt idx="3344">
                  <c:v>81765.307800011971</c:v>
                </c:pt>
                <c:pt idx="3345">
                  <c:v>82887.626768523623</c:v>
                </c:pt>
                <c:pt idx="3346">
                  <c:v>82887.626768523623</c:v>
                </c:pt>
                <c:pt idx="3347">
                  <c:v>82887.626768523623</c:v>
                </c:pt>
                <c:pt idx="3348">
                  <c:v>82887.626768523623</c:v>
                </c:pt>
                <c:pt idx="3349">
                  <c:v>82887.626768523623</c:v>
                </c:pt>
                <c:pt idx="3350">
                  <c:v>81765.307800011971</c:v>
                </c:pt>
                <c:pt idx="3351">
                  <c:v>82887.626768523623</c:v>
                </c:pt>
                <c:pt idx="3352">
                  <c:v>82887.626768523623</c:v>
                </c:pt>
                <c:pt idx="3353">
                  <c:v>82887.626768523623</c:v>
                </c:pt>
                <c:pt idx="3354">
                  <c:v>81765.307800011971</c:v>
                </c:pt>
                <c:pt idx="3355">
                  <c:v>82887.626768523623</c:v>
                </c:pt>
                <c:pt idx="3356">
                  <c:v>82887.626768523623</c:v>
                </c:pt>
                <c:pt idx="3357">
                  <c:v>82887.626768523623</c:v>
                </c:pt>
                <c:pt idx="3358">
                  <c:v>82887.626768523623</c:v>
                </c:pt>
                <c:pt idx="3359">
                  <c:v>82887.626768523623</c:v>
                </c:pt>
                <c:pt idx="3360">
                  <c:v>82887.626768523623</c:v>
                </c:pt>
                <c:pt idx="3361">
                  <c:v>82887.626768523623</c:v>
                </c:pt>
                <c:pt idx="3362">
                  <c:v>82887.626768523623</c:v>
                </c:pt>
                <c:pt idx="3363">
                  <c:v>82887.626768523623</c:v>
                </c:pt>
                <c:pt idx="3364">
                  <c:v>81765.307800011971</c:v>
                </c:pt>
                <c:pt idx="3365">
                  <c:v>82887.626768523623</c:v>
                </c:pt>
                <c:pt idx="3366">
                  <c:v>82887.626768523623</c:v>
                </c:pt>
                <c:pt idx="3367">
                  <c:v>82887.626768523623</c:v>
                </c:pt>
                <c:pt idx="3368">
                  <c:v>82887.626768523623</c:v>
                </c:pt>
                <c:pt idx="3369">
                  <c:v>82887.626768523623</c:v>
                </c:pt>
                <c:pt idx="3370">
                  <c:v>82887.626768523623</c:v>
                </c:pt>
                <c:pt idx="3371">
                  <c:v>82887.626768523623</c:v>
                </c:pt>
                <c:pt idx="3372">
                  <c:v>82887.626768523623</c:v>
                </c:pt>
                <c:pt idx="3373">
                  <c:v>82887.626768523623</c:v>
                </c:pt>
                <c:pt idx="3374">
                  <c:v>84102.449260226378</c:v>
                </c:pt>
                <c:pt idx="3375">
                  <c:v>84102.449260226378</c:v>
                </c:pt>
                <c:pt idx="3376">
                  <c:v>82887.626768523623</c:v>
                </c:pt>
                <c:pt idx="3377">
                  <c:v>82887.626768523623</c:v>
                </c:pt>
                <c:pt idx="3378">
                  <c:v>84102.449260226378</c:v>
                </c:pt>
                <c:pt idx="3379">
                  <c:v>85428.770888472398</c:v>
                </c:pt>
                <c:pt idx="3380">
                  <c:v>84102.449260226378</c:v>
                </c:pt>
                <c:pt idx="3381">
                  <c:v>82887.626768523623</c:v>
                </c:pt>
                <c:pt idx="3382">
                  <c:v>84102.449260226378</c:v>
                </c:pt>
                <c:pt idx="3383">
                  <c:v>84102.449260226378</c:v>
                </c:pt>
                <c:pt idx="3384">
                  <c:v>84102.449260226378</c:v>
                </c:pt>
                <c:pt idx="3385">
                  <c:v>82887.626768523623</c:v>
                </c:pt>
                <c:pt idx="3386">
                  <c:v>84102.449260226378</c:v>
                </c:pt>
                <c:pt idx="3387">
                  <c:v>84102.449260226378</c:v>
                </c:pt>
                <c:pt idx="3388">
                  <c:v>84102.449260226378</c:v>
                </c:pt>
                <c:pt idx="3389">
                  <c:v>84102.449260226378</c:v>
                </c:pt>
                <c:pt idx="3390">
                  <c:v>84102.449260226378</c:v>
                </c:pt>
                <c:pt idx="3391">
                  <c:v>84102.449260226378</c:v>
                </c:pt>
                <c:pt idx="3392">
                  <c:v>84102.449260226378</c:v>
                </c:pt>
                <c:pt idx="3393">
                  <c:v>84102.449260226378</c:v>
                </c:pt>
                <c:pt idx="3394">
                  <c:v>84102.449260226378</c:v>
                </c:pt>
                <c:pt idx="3395">
                  <c:v>84102.449260226378</c:v>
                </c:pt>
                <c:pt idx="3396">
                  <c:v>84102.449260226378</c:v>
                </c:pt>
                <c:pt idx="3397">
                  <c:v>84102.449260226378</c:v>
                </c:pt>
                <c:pt idx="3398">
                  <c:v>84102.449260226378</c:v>
                </c:pt>
                <c:pt idx="3399">
                  <c:v>84102.449260226378</c:v>
                </c:pt>
                <c:pt idx="3400">
                  <c:v>84102.449260226378</c:v>
                </c:pt>
                <c:pt idx="3401">
                  <c:v>84102.449260226378</c:v>
                </c:pt>
                <c:pt idx="3402">
                  <c:v>84102.449260226378</c:v>
                </c:pt>
                <c:pt idx="3403">
                  <c:v>84102.449260226378</c:v>
                </c:pt>
                <c:pt idx="3404">
                  <c:v>85428.770888472398</c:v>
                </c:pt>
                <c:pt idx="3405">
                  <c:v>85428.770888472398</c:v>
                </c:pt>
                <c:pt idx="3406">
                  <c:v>85428.770888472398</c:v>
                </c:pt>
                <c:pt idx="3407">
                  <c:v>85428.770888472398</c:v>
                </c:pt>
                <c:pt idx="3408">
                  <c:v>84102.449260226378</c:v>
                </c:pt>
                <c:pt idx="3409">
                  <c:v>84102.449260226378</c:v>
                </c:pt>
                <c:pt idx="3410">
                  <c:v>84102.449260226378</c:v>
                </c:pt>
                <c:pt idx="3411">
                  <c:v>84102.449260226378</c:v>
                </c:pt>
                <c:pt idx="3412">
                  <c:v>84102.449260226378</c:v>
                </c:pt>
                <c:pt idx="3413">
                  <c:v>85428.770888472398</c:v>
                </c:pt>
                <c:pt idx="3414">
                  <c:v>85428.770888472398</c:v>
                </c:pt>
                <c:pt idx="3415">
                  <c:v>84102.449260226378</c:v>
                </c:pt>
                <c:pt idx="3416">
                  <c:v>85428.770888472398</c:v>
                </c:pt>
                <c:pt idx="3417">
                  <c:v>85428.770888472398</c:v>
                </c:pt>
                <c:pt idx="3418">
                  <c:v>85428.770888472398</c:v>
                </c:pt>
                <c:pt idx="3419">
                  <c:v>85428.770888472398</c:v>
                </c:pt>
                <c:pt idx="3420">
                  <c:v>84102.449260226378</c:v>
                </c:pt>
                <c:pt idx="3421">
                  <c:v>85428.770888472398</c:v>
                </c:pt>
                <c:pt idx="3422">
                  <c:v>85428.770888472398</c:v>
                </c:pt>
                <c:pt idx="3423">
                  <c:v>85428.770888472398</c:v>
                </c:pt>
                <c:pt idx="3424">
                  <c:v>85428.770888472398</c:v>
                </c:pt>
                <c:pt idx="3425">
                  <c:v>85428.770888472398</c:v>
                </c:pt>
                <c:pt idx="3426">
                  <c:v>85428.770888472398</c:v>
                </c:pt>
                <c:pt idx="3427">
                  <c:v>85428.770888472398</c:v>
                </c:pt>
                <c:pt idx="3428">
                  <c:v>85428.770888472398</c:v>
                </c:pt>
                <c:pt idx="3429">
                  <c:v>85428.770888472398</c:v>
                </c:pt>
                <c:pt idx="3430">
                  <c:v>85428.770888472398</c:v>
                </c:pt>
                <c:pt idx="3431">
                  <c:v>85428.770888472398</c:v>
                </c:pt>
                <c:pt idx="3432">
                  <c:v>85428.770888472398</c:v>
                </c:pt>
                <c:pt idx="3433">
                  <c:v>85428.770888472398</c:v>
                </c:pt>
                <c:pt idx="3434">
                  <c:v>85428.770888472398</c:v>
                </c:pt>
                <c:pt idx="3435">
                  <c:v>85428.770888472398</c:v>
                </c:pt>
                <c:pt idx="3436">
                  <c:v>86892.429695161642</c:v>
                </c:pt>
                <c:pt idx="3437">
                  <c:v>86892.429695161642</c:v>
                </c:pt>
                <c:pt idx="3438">
                  <c:v>85428.770888472398</c:v>
                </c:pt>
                <c:pt idx="3439">
                  <c:v>85428.770888472398</c:v>
                </c:pt>
                <c:pt idx="3440">
                  <c:v>85428.770888472398</c:v>
                </c:pt>
                <c:pt idx="3441">
                  <c:v>85428.770888472398</c:v>
                </c:pt>
                <c:pt idx="3442">
                  <c:v>85428.770888472398</c:v>
                </c:pt>
                <c:pt idx="3443">
                  <c:v>85428.770888472398</c:v>
                </c:pt>
                <c:pt idx="3444">
                  <c:v>85428.770888472398</c:v>
                </c:pt>
                <c:pt idx="3445">
                  <c:v>85428.770888472398</c:v>
                </c:pt>
                <c:pt idx="3446">
                  <c:v>85428.770888472398</c:v>
                </c:pt>
                <c:pt idx="3447">
                  <c:v>86892.429695161642</c:v>
                </c:pt>
                <c:pt idx="3448">
                  <c:v>85428.770888472398</c:v>
                </c:pt>
                <c:pt idx="3449">
                  <c:v>85428.770888472398</c:v>
                </c:pt>
                <c:pt idx="3450">
                  <c:v>85428.770888472398</c:v>
                </c:pt>
                <c:pt idx="3451">
                  <c:v>86892.429695161642</c:v>
                </c:pt>
                <c:pt idx="3452">
                  <c:v>86892.429695161642</c:v>
                </c:pt>
                <c:pt idx="3453">
                  <c:v>86892.429695161642</c:v>
                </c:pt>
                <c:pt idx="3454">
                  <c:v>86892.429695161642</c:v>
                </c:pt>
                <c:pt idx="3455">
                  <c:v>85428.770888472398</c:v>
                </c:pt>
                <c:pt idx="3456">
                  <c:v>86892.429695161642</c:v>
                </c:pt>
                <c:pt idx="3457">
                  <c:v>85428.770888472398</c:v>
                </c:pt>
                <c:pt idx="3458">
                  <c:v>85428.770888472398</c:v>
                </c:pt>
                <c:pt idx="3459">
                  <c:v>85428.770888472398</c:v>
                </c:pt>
                <c:pt idx="3460">
                  <c:v>85428.770888472398</c:v>
                </c:pt>
                <c:pt idx="3461">
                  <c:v>86892.429695161642</c:v>
                </c:pt>
                <c:pt idx="3462">
                  <c:v>85428.770888472398</c:v>
                </c:pt>
                <c:pt idx="3463">
                  <c:v>86892.429695161642</c:v>
                </c:pt>
                <c:pt idx="3464">
                  <c:v>86892.429695161642</c:v>
                </c:pt>
                <c:pt idx="3465">
                  <c:v>85428.770888472398</c:v>
                </c:pt>
                <c:pt idx="3466">
                  <c:v>86892.429695161642</c:v>
                </c:pt>
                <c:pt idx="3467">
                  <c:v>86892.429695161642</c:v>
                </c:pt>
                <c:pt idx="3468">
                  <c:v>86892.429695161642</c:v>
                </c:pt>
                <c:pt idx="3469">
                  <c:v>86892.429695161642</c:v>
                </c:pt>
                <c:pt idx="3470">
                  <c:v>86892.429695161642</c:v>
                </c:pt>
                <c:pt idx="3471">
                  <c:v>86892.429695161642</c:v>
                </c:pt>
                <c:pt idx="3472">
                  <c:v>86892.429695161642</c:v>
                </c:pt>
                <c:pt idx="3473">
                  <c:v>86892.429695161642</c:v>
                </c:pt>
                <c:pt idx="3474">
                  <c:v>86892.429695161642</c:v>
                </c:pt>
                <c:pt idx="3475">
                  <c:v>86892.429695161642</c:v>
                </c:pt>
                <c:pt idx="3476">
                  <c:v>86892.429695161642</c:v>
                </c:pt>
                <c:pt idx="3477">
                  <c:v>86892.429695161642</c:v>
                </c:pt>
                <c:pt idx="3478">
                  <c:v>86892.429695161642</c:v>
                </c:pt>
                <c:pt idx="3479">
                  <c:v>86892.429695161642</c:v>
                </c:pt>
                <c:pt idx="3480">
                  <c:v>86892.429695161642</c:v>
                </c:pt>
                <c:pt idx="3481">
                  <c:v>86892.429695161642</c:v>
                </c:pt>
                <c:pt idx="3482">
                  <c:v>86892.429695161642</c:v>
                </c:pt>
                <c:pt idx="3483">
                  <c:v>86892.429695161642</c:v>
                </c:pt>
                <c:pt idx="3484">
                  <c:v>86892.429695161642</c:v>
                </c:pt>
                <c:pt idx="3485">
                  <c:v>86892.429695161642</c:v>
                </c:pt>
                <c:pt idx="3486">
                  <c:v>86892.429695161642</c:v>
                </c:pt>
                <c:pt idx="3487">
                  <c:v>88529.947681452351</c:v>
                </c:pt>
                <c:pt idx="3488">
                  <c:v>86892.429695161642</c:v>
                </c:pt>
                <c:pt idx="3489">
                  <c:v>88529.947681452351</c:v>
                </c:pt>
                <c:pt idx="3490">
                  <c:v>86892.429695161642</c:v>
                </c:pt>
                <c:pt idx="3491">
                  <c:v>88529.947681452351</c:v>
                </c:pt>
                <c:pt idx="3492">
                  <c:v>86892.429695161642</c:v>
                </c:pt>
                <c:pt idx="3493">
                  <c:v>88529.947681452351</c:v>
                </c:pt>
                <c:pt idx="3494">
                  <c:v>88529.947681452351</c:v>
                </c:pt>
                <c:pt idx="3495">
                  <c:v>88529.947681452351</c:v>
                </c:pt>
                <c:pt idx="3496">
                  <c:v>88529.947681452351</c:v>
                </c:pt>
                <c:pt idx="3497">
                  <c:v>88529.947681452351</c:v>
                </c:pt>
                <c:pt idx="3498">
                  <c:v>86892.429695161642</c:v>
                </c:pt>
                <c:pt idx="3499">
                  <c:v>88529.947681452351</c:v>
                </c:pt>
                <c:pt idx="3500">
                  <c:v>88529.947681452351</c:v>
                </c:pt>
                <c:pt idx="3501">
                  <c:v>88529.947681452351</c:v>
                </c:pt>
                <c:pt idx="3502">
                  <c:v>88529.947681452351</c:v>
                </c:pt>
                <c:pt idx="3503">
                  <c:v>88529.947681452351</c:v>
                </c:pt>
                <c:pt idx="3504">
                  <c:v>88529.947681452351</c:v>
                </c:pt>
                <c:pt idx="3505">
                  <c:v>86892.429695161642</c:v>
                </c:pt>
                <c:pt idx="3506">
                  <c:v>88529.947681452351</c:v>
                </c:pt>
                <c:pt idx="3507">
                  <c:v>88529.947681452351</c:v>
                </c:pt>
                <c:pt idx="3508">
                  <c:v>86892.429695161642</c:v>
                </c:pt>
                <c:pt idx="3509">
                  <c:v>88529.947681452351</c:v>
                </c:pt>
                <c:pt idx="3510">
                  <c:v>86892.429695161642</c:v>
                </c:pt>
                <c:pt idx="3511">
                  <c:v>88529.947681452351</c:v>
                </c:pt>
                <c:pt idx="3512">
                  <c:v>88529.947681452351</c:v>
                </c:pt>
                <c:pt idx="3513">
                  <c:v>88529.947681452351</c:v>
                </c:pt>
                <c:pt idx="3514">
                  <c:v>86892.429695161642</c:v>
                </c:pt>
                <c:pt idx="3515">
                  <c:v>86892.429695161642</c:v>
                </c:pt>
                <c:pt idx="3516">
                  <c:v>88529.947681452351</c:v>
                </c:pt>
                <c:pt idx="3517">
                  <c:v>88529.947681452351</c:v>
                </c:pt>
                <c:pt idx="3518">
                  <c:v>88529.947681452351</c:v>
                </c:pt>
                <c:pt idx="3519">
                  <c:v>88529.947681452351</c:v>
                </c:pt>
                <c:pt idx="3520">
                  <c:v>86892.429695161642</c:v>
                </c:pt>
                <c:pt idx="3521">
                  <c:v>88529.947681452351</c:v>
                </c:pt>
                <c:pt idx="3522">
                  <c:v>88529.947681452351</c:v>
                </c:pt>
                <c:pt idx="3523">
                  <c:v>88529.947681452351</c:v>
                </c:pt>
                <c:pt idx="3524">
                  <c:v>88529.947681452351</c:v>
                </c:pt>
                <c:pt idx="3525">
                  <c:v>88529.947681452351</c:v>
                </c:pt>
                <c:pt idx="3526">
                  <c:v>88529.947681452351</c:v>
                </c:pt>
                <c:pt idx="3527">
                  <c:v>88529.947681452351</c:v>
                </c:pt>
                <c:pt idx="3528">
                  <c:v>88529.947681452351</c:v>
                </c:pt>
                <c:pt idx="3529">
                  <c:v>90395.575119135305</c:v>
                </c:pt>
                <c:pt idx="3530">
                  <c:v>88529.947681452351</c:v>
                </c:pt>
                <c:pt idx="3531">
                  <c:v>90395.575119135305</c:v>
                </c:pt>
                <c:pt idx="3532">
                  <c:v>88529.947681452351</c:v>
                </c:pt>
                <c:pt idx="3533">
                  <c:v>88529.947681452351</c:v>
                </c:pt>
                <c:pt idx="3534">
                  <c:v>88529.947681452351</c:v>
                </c:pt>
                <c:pt idx="3535">
                  <c:v>88529.947681452351</c:v>
                </c:pt>
                <c:pt idx="3536">
                  <c:v>88529.947681452351</c:v>
                </c:pt>
                <c:pt idx="3537">
                  <c:v>88529.947681452351</c:v>
                </c:pt>
                <c:pt idx="3538">
                  <c:v>90395.575119135305</c:v>
                </c:pt>
                <c:pt idx="3539">
                  <c:v>88529.947681452351</c:v>
                </c:pt>
                <c:pt idx="3540">
                  <c:v>88529.947681452351</c:v>
                </c:pt>
                <c:pt idx="3541">
                  <c:v>90395.575119135305</c:v>
                </c:pt>
                <c:pt idx="3542">
                  <c:v>88529.947681452351</c:v>
                </c:pt>
                <c:pt idx="3543">
                  <c:v>88529.947681452351</c:v>
                </c:pt>
                <c:pt idx="3544">
                  <c:v>88529.947681452351</c:v>
                </c:pt>
                <c:pt idx="3545">
                  <c:v>90395.575119135305</c:v>
                </c:pt>
                <c:pt idx="3546">
                  <c:v>88529.947681452351</c:v>
                </c:pt>
                <c:pt idx="3547">
                  <c:v>90395.575119135305</c:v>
                </c:pt>
                <c:pt idx="3548">
                  <c:v>90395.575119135305</c:v>
                </c:pt>
                <c:pt idx="3549">
                  <c:v>90395.575119135305</c:v>
                </c:pt>
                <c:pt idx="3550">
                  <c:v>90395.575119135305</c:v>
                </c:pt>
                <c:pt idx="3551">
                  <c:v>90395.575119135305</c:v>
                </c:pt>
                <c:pt idx="3552">
                  <c:v>90395.575119135305</c:v>
                </c:pt>
                <c:pt idx="3553">
                  <c:v>90395.575119135305</c:v>
                </c:pt>
                <c:pt idx="3554">
                  <c:v>90395.575119135305</c:v>
                </c:pt>
                <c:pt idx="3555">
                  <c:v>88529.947681452351</c:v>
                </c:pt>
                <c:pt idx="3556">
                  <c:v>90395.575119135305</c:v>
                </c:pt>
                <c:pt idx="3557">
                  <c:v>90395.575119135305</c:v>
                </c:pt>
                <c:pt idx="3558">
                  <c:v>90395.575119135305</c:v>
                </c:pt>
                <c:pt idx="3559">
                  <c:v>90395.575119135305</c:v>
                </c:pt>
                <c:pt idx="3560">
                  <c:v>90395.575119135305</c:v>
                </c:pt>
                <c:pt idx="3561">
                  <c:v>90395.575119135305</c:v>
                </c:pt>
                <c:pt idx="3562">
                  <c:v>90395.575119135305</c:v>
                </c:pt>
                <c:pt idx="3563">
                  <c:v>90395.575119135305</c:v>
                </c:pt>
                <c:pt idx="3564">
                  <c:v>90395.575119135305</c:v>
                </c:pt>
                <c:pt idx="3565">
                  <c:v>90395.575119135305</c:v>
                </c:pt>
                <c:pt idx="3566">
                  <c:v>90395.575119135305</c:v>
                </c:pt>
                <c:pt idx="3567">
                  <c:v>90395.575119135305</c:v>
                </c:pt>
                <c:pt idx="3568">
                  <c:v>90395.575119135305</c:v>
                </c:pt>
                <c:pt idx="3569">
                  <c:v>90395.575119135305</c:v>
                </c:pt>
                <c:pt idx="3570">
                  <c:v>90395.575119135305</c:v>
                </c:pt>
                <c:pt idx="3571">
                  <c:v>90395.575119135305</c:v>
                </c:pt>
                <c:pt idx="3572">
                  <c:v>90395.575119135305</c:v>
                </c:pt>
                <c:pt idx="3573">
                  <c:v>90395.575119135305</c:v>
                </c:pt>
                <c:pt idx="3574">
                  <c:v>90395.575119135305</c:v>
                </c:pt>
                <c:pt idx="3575">
                  <c:v>92575.455922339985</c:v>
                </c:pt>
                <c:pt idx="3576">
                  <c:v>92575.455922339985</c:v>
                </c:pt>
                <c:pt idx="3577">
                  <c:v>90395.575119135305</c:v>
                </c:pt>
                <c:pt idx="3578">
                  <c:v>90395.575119135305</c:v>
                </c:pt>
                <c:pt idx="3579">
                  <c:v>90395.575119135305</c:v>
                </c:pt>
                <c:pt idx="3580">
                  <c:v>90395.575119135305</c:v>
                </c:pt>
                <c:pt idx="3581">
                  <c:v>90395.575119135305</c:v>
                </c:pt>
                <c:pt idx="3582">
                  <c:v>90395.575119135305</c:v>
                </c:pt>
                <c:pt idx="3583">
                  <c:v>90395.575119135305</c:v>
                </c:pt>
                <c:pt idx="3584">
                  <c:v>92575.455922339985</c:v>
                </c:pt>
                <c:pt idx="3585">
                  <c:v>92575.455922339985</c:v>
                </c:pt>
                <c:pt idx="3586">
                  <c:v>90395.575119135305</c:v>
                </c:pt>
                <c:pt idx="3587">
                  <c:v>92575.455922339985</c:v>
                </c:pt>
                <c:pt idx="3588">
                  <c:v>90395.575119135305</c:v>
                </c:pt>
                <c:pt idx="3589">
                  <c:v>90395.575119135305</c:v>
                </c:pt>
                <c:pt idx="3590">
                  <c:v>92575.455922339985</c:v>
                </c:pt>
                <c:pt idx="3591">
                  <c:v>92575.455922339985</c:v>
                </c:pt>
                <c:pt idx="3592">
                  <c:v>92575.455922339985</c:v>
                </c:pt>
                <c:pt idx="3593">
                  <c:v>92575.455922339985</c:v>
                </c:pt>
                <c:pt idx="3594">
                  <c:v>90395.575119135305</c:v>
                </c:pt>
                <c:pt idx="3595">
                  <c:v>92575.455922339985</c:v>
                </c:pt>
                <c:pt idx="3596">
                  <c:v>92575.455922339985</c:v>
                </c:pt>
                <c:pt idx="3597">
                  <c:v>92575.455922339985</c:v>
                </c:pt>
                <c:pt idx="3598">
                  <c:v>92575.455922339985</c:v>
                </c:pt>
                <c:pt idx="3599">
                  <c:v>92575.455922339985</c:v>
                </c:pt>
                <c:pt idx="3600">
                  <c:v>92575.455922339985</c:v>
                </c:pt>
                <c:pt idx="3601">
                  <c:v>92575.455922339985</c:v>
                </c:pt>
                <c:pt idx="3602">
                  <c:v>92575.455922339985</c:v>
                </c:pt>
                <c:pt idx="3603">
                  <c:v>92575.455922339985</c:v>
                </c:pt>
                <c:pt idx="3604">
                  <c:v>92575.455922339985</c:v>
                </c:pt>
                <c:pt idx="3605">
                  <c:v>92575.455922339985</c:v>
                </c:pt>
                <c:pt idx="3606">
                  <c:v>90395.575119135305</c:v>
                </c:pt>
                <c:pt idx="3607">
                  <c:v>90395.575119135305</c:v>
                </c:pt>
                <c:pt idx="3608">
                  <c:v>92575.455922339985</c:v>
                </c:pt>
                <c:pt idx="3609">
                  <c:v>92575.455922339985</c:v>
                </c:pt>
                <c:pt idx="3610">
                  <c:v>92575.455922339985</c:v>
                </c:pt>
                <c:pt idx="3611">
                  <c:v>92575.455922339985</c:v>
                </c:pt>
                <c:pt idx="3612">
                  <c:v>92575.455922339985</c:v>
                </c:pt>
                <c:pt idx="3613">
                  <c:v>92575.455922339985</c:v>
                </c:pt>
                <c:pt idx="3614">
                  <c:v>92575.455922339985</c:v>
                </c:pt>
                <c:pt idx="3615">
                  <c:v>92575.455922339985</c:v>
                </c:pt>
                <c:pt idx="3616">
                  <c:v>92575.455922339985</c:v>
                </c:pt>
                <c:pt idx="3617">
                  <c:v>92575.455922339985</c:v>
                </c:pt>
                <c:pt idx="3618">
                  <c:v>92575.455922339985</c:v>
                </c:pt>
                <c:pt idx="3619">
                  <c:v>92575.455922339985</c:v>
                </c:pt>
                <c:pt idx="3620">
                  <c:v>92575.455922339985</c:v>
                </c:pt>
                <c:pt idx="3621">
                  <c:v>92575.455922339985</c:v>
                </c:pt>
                <c:pt idx="3622">
                  <c:v>92575.455922339985</c:v>
                </c:pt>
                <c:pt idx="3623">
                  <c:v>92575.455922339985</c:v>
                </c:pt>
                <c:pt idx="3624">
                  <c:v>92575.455922339985</c:v>
                </c:pt>
                <c:pt idx="3625">
                  <c:v>92575.455922339985</c:v>
                </c:pt>
                <c:pt idx="3626">
                  <c:v>92575.455922339985</c:v>
                </c:pt>
                <c:pt idx="3627">
                  <c:v>92575.455922339985</c:v>
                </c:pt>
                <c:pt idx="3628">
                  <c:v>92575.455922339985</c:v>
                </c:pt>
                <c:pt idx="3629">
                  <c:v>92575.455922339985</c:v>
                </c:pt>
                <c:pt idx="3630">
                  <c:v>92575.455922339985</c:v>
                </c:pt>
                <c:pt idx="3631">
                  <c:v>92575.455922339985</c:v>
                </c:pt>
                <c:pt idx="3632">
                  <c:v>92575.455922339985</c:v>
                </c:pt>
                <c:pt idx="3633">
                  <c:v>92575.455922339985</c:v>
                </c:pt>
                <c:pt idx="3634">
                  <c:v>92575.455922339985</c:v>
                </c:pt>
                <c:pt idx="3635">
                  <c:v>92575.455922339985</c:v>
                </c:pt>
                <c:pt idx="3636">
                  <c:v>92575.455922339985</c:v>
                </c:pt>
                <c:pt idx="3637">
                  <c:v>95219.997718452738</c:v>
                </c:pt>
                <c:pt idx="3638">
                  <c:v>92575.455922339985</c:v>
                </c:pt>
                <c:pt idx="3639">
                  <c:v>95219.997718452738</c:v>
                </c:pt>
                <c:pt idx="3640">
                  <c:v>92575.455922339985</c:v>
                </c:pt>
                <c:pt idx="3641">
                  <c:v>92575.455922339985</c:v>
                </c:pt>
                <c:pt idx="3642">
                  <c:v>92575.455922339985</c:v>
                </c:pt>
                <c:pt idx="3643">
                  <c:v>92575.455922339985</c:v>
                </c:pt>
                <c:pt idx="3644">
                  <c:v>92575.455922339985</c:v>
                </c:pt>
                <c:pt idx="3645">
                  <c:v>92575.455922339985</c:v>
                </c:pt>
                <c:pt idx="3646">
                  <c:v>95219.997718452738</c:v>
                </c:pt>
                <c:pt idx="3647">
                  <c:v>92575.455922339985</c:v>
                </c:pt>
                <c:pt idx="3648">
                  <c:v>92575.455922339985</c:v>
                </c:pt>
                <c:pt idx="3649">
                  <c:v>92575.455922339985</c:v>
                </c:pt>
                <c:pt idx="3650">
                  <c:v>92575.455922339985</c:v>
                </c:pt>
                <c:pt idx="3651">
                  <c:v>92575.455922339985</c:v>
                </c:pt>
                <c:pt idx="3652">
                  <c:v>92575.455922339985</c:v>
                </c:pt>
                <c:pt idx="3653">
                  <c:v>95219.997718452738</c:v>
                </c:pt>
                <c:pt idx="3654">
                  <c:v>92575.455922339985</c:v>
                </c:pt>
                <c:pt idx="3655">
                  <c:v>95219.997718452738</c:v>
                </c:pt>
                <c:pt idx="3656">
                  <c:v>95219.997718452738</c:v>
                </c:pt>
                <c:pt idx="3657">
                  <c:v>95219.997718452738</c:v>
                </c:pt>
                <c:pt idx="3658">
                  <c:v>95219.997718452738</c:v>
                </c:pt>
                <c:pt idx="3659">
                  <c:v>95219.997718452738</c:v>
                </c:pt>
                <c:pt idx="3660">
                  <c:v>95219.997718452738</c:v>
                </c:pt>
                <c:pt idx="3661">
                  <c:v>92575.455922339985</c:v>
                </c:pt>
                <c:pt idx="3662">
                  <c:v>92575.455922339985</c:v>
                </c:pt>
                <c:pt idx="3663">
                  <c:v>95219.997718452738</c:v>
                </c:pt>
                <c:pt idx="3664">
                  <c:v>92575.455922339985</c:v>
                </c:pt>
                <c:pt idx="3665">
                  <c:v>95219.997718452738</c:v>
                </c:pt>
                <c:pt idx="3666">
                  <c:v>92575.455922339985</c:v>
                </c:pt>
                <c:pt idx="3667">
                  <c:v>95219.997718452738</c:v>
                </c:pt>
                <c:pt idx="3668">
                  <c:v>92575.455922339985</c:v>
                </c:pt>
                <c:pt idx="3669">
                  <c:v>95219.997718452738</c:v>
                </c:pt>
                <c:pt idx="3670">
                  <c:v>95219.997718452738</c:v>
                </c:pt>
                <c:pt idx="3671">
                  <c:v>95219.997718452738</c:v>
                </c:pt>
                <c:pt idx="3672">
                  <c:v>95219.997718452738</c:v>
                </c:pt>
                <c:pt idx="3673">
                  <c:v>95219.997718452738</c:v>
                </c:pt>
                <c:pt idx="3674">
                  <c:v>95219.997718452738</c:v>
                </c:pt>
                <c:pt idx="3675">
                  <c:v>95219.997718452738</c:v>
                </c:pt>
                <c:pt idx="3676">
                  <c:v>95219.997718452738</c:v>
                </c:pt>
                <c:pt idx="3677">
                  <c:v>92575.455922339985</c:v>
                </c:pt>
                <c:pt idx="3678">
                  <c:v>95219.997718452738</c:v>
                </c:pt>
                <c:pt idx="3679">
                  <c:v>92575.455922339985</c:v>
                </c:pt>
                <c:pt idx="3680">
                  <c:v>95219.997718452738</c:v>
                </c:pt>
                <c:pt idx="3681">
                  <c:v>95219.997718452738</c:v>
                </c:pt>
                <c:pt idx="3682">
                  <c:v>95219.997718452738</c:v>
                </c:pt>
                <c:pt idx="3683">
                  <c:v>95219.997718452738</c:v>
                </c:pt>
                <c:pt idx="3684">
                  <c:v>95219.997718452738</c:v>
                </c:pt>
                <c:pt idx="3685">
                  <c:v>95219.997718452738</c:v>
                </c:pt>
                <c:pt idx="3686">
                  <c:v>95219.997718452738</c:v>
                </c:pt>
                <c:pt idx="3687">
                  <c:v>95219.997718452738</c:v>
                </c:pt>
                <c:pt idx="3688">
                  <c:v>95219.997718452738</c:v>
                </c:pt>
                <c:pt idx="3689">
                  <c:v>95219.997718452738</c:v>
                </c:pt>
                <c:pt idx="3690">
                  <c:v>95219.997718452738</c:v>
                </c:pt>
                <c:pt idx="3691">
                  <c:v>95219.997718452738</c:v>
                </c:pt>
                <c:pt idx="3692">
                  <c:v>95219.997718452738</c:v>
                </c:pt>
                <c:pt idx="3693">
                  <c:v>98633.493709638191</c:v>
                </c:pt>
                <c:pt idx="3694">
                  <c:v>95219.997718452738</c:v>
                </c:pt>
                <c:pt idx="3695">
                  <c:v>95219.997718452738</c:v>
                </c:pt>
                <c:pt idx="3696">
                  <c:v>95219.997718452738</c:v>
                </c:pt>
                <c:pt idx="3697">
                  <c:v>98633.493709638191</c:v>
                </c:pt>
                <c:pt idx="3698">
                  <c:v>95219.997718452738</c:v>
                </c:pt>
                <c:pt idx="3699">
                  <c:v>98633.493709638191</c:v>
                </c:pt>
                <c:pt idx="3700">
                  <c:v>95219.997718452738</c:v>
                </c:pt>
                <c:pt idx="3701">
                  <c:v>95219.997718452738</c:v>
                </c:pt>
                <c:pt idx="3702">
                  <c:v>95219.997718452738</c:v>
                </c:pt>
                <c:pt idx="3703">
                  <c:v>98633.493709638191</c:v>
                </c:pt>
                <c:pt idx="3704">
                  <c:v>95219.997718452738</c:v>
                </c:pt>
                <c:pt idx="3705">
                  <c:v>95219.997718452738</c:v>
                </c:pt>
                <c:pt idx="3706">
                  <c:v>95219.997718452738</c:v>
                </c:pt>
                <c:pt idx="3707">
                  <c:v>95219.997718452738</c:v>
                </c:pt>
                <c:pt idx="3708">
                  <c:v>95219.997718452738</c:v>
                </c:pt>
                <c:pt idx="3709">
                  <c:v>95219.997718452738</c:v>
                </c:pt>
                <c:pt idx="3710">
                  <c:v>95219.997718452738</c:v>
                </c:pt>
                <c:pt idx="3711">
                  <c:v>95219.997718452738</c:v>
                </c:pt>
                <c:pt idx="3712">
                  <c:v>95219.997718452738</c:v>
                </c:pt>
                <c:pt idx="3713">
                  <c:v>95219.997718452738</c:v>
                </c:pt>
                <c:pt idx="3714">
                  <c:v>95219.997718452738</c:v>
                </c:pt>
                <c:pt idx="3715">
                  <c:v>95219.997718452738</c:v>
                </c:pt>
                <c:pt idx="3716">
                  <c:v>98633.493709638191</c:v>
                </c:pt>
                <c:pt idx="3717">
                  <c:v>95219.997718452738</c:v>
                </c:pt>
                <c:pt idx="3718">
                  <c:v>95219.997718452738</c:v>
                </c:pt>
                <c:pt idx="3719">
                  <c:v>95219.997718452738</c:v>
                </c:pt>
                <c:pt idx="3720">
                  <c:v>98633.493709638191</c:v>
                </c:pt>
                <c:pt idx="3721">
                  <c:v>98633.493709638191</c:v>
                </c:pt>
                <c:pt idx="3722">
                  <c:v>98633.493709638191</c:v>
                </c:pt>
                <c:pt idx="3723">
                  <c:v>98633.493709638191</c:v>
                </c:pt>
                <c:pt idx="3724">
                  <c:v>95219.997718452738</c:v>
                </c:pt>
                <c:pt idx="3725">
                  <c:v>98633.493709638191</c:v>
                </c:pt>
                <c:pt idx="3726">
                  <c:v>98633.493709638191</c:v>
                </c:pt>
                <c:pt idx="3727">
                  <c:v>98633.493709638191</c:v>
                </c:pt>
                <c:pt idx="3728">
                  <c:v>98633.493709638191</c:v>
                </c:pt>
                <c:pt idx="3729">
                  <c:v>98633.493709638191</c:v>
                </c:pt>
                <c:pt idx="3730">
                  <c:v>98633.493709638191</c:v>
                </c:pt>
                <c:pt idx="3731">
                  <c:v>98633.493709638191</c:v>
                </c:pt>
                <c:pt idx="3732">
                  <c:v>98633.493709638191</c:v>
                </c:pt>
                <c:pt idx="3733">
                  <c:v>98633.493709638191</c:v>
                </c:pt>
                <c:pt idx="3734">
                  <c:v>95219.997718452738</c:v>
                </c:pt>
                <c:pt idx="3735">
                  <c:v>98633.493709638191</c:v>
                </c:pt>
                <c:pt idx="3736">
                  <c:v>98633.493709638191</c:v>
                </c:pt>
                <c:pt idx="3737">
                  <c:v>98633.493709638191</c:v>
                </c:pt>
                <c:pt idx="3738">
                  <c:v>98633.493709638191</c:v>
                </c:pt>
                <c:pt idx="3739">
                  <c:v>98633.493709638191</c:v>
                </c:pt>
                <c:pt idx="3740">
                  <c:v>98633.493709638191</c:v>
                </c:pt>
                <c:pt idx="3741">
                  <c:v>98633.493709638191</c:v>
                </c:pt>
                <c:pt idx="3742">
                  <c:v>98633.493709638191</c:v>
                </c:pt>
                <c:pt idx="3743">
                  <c:v>98633.493709638191</c:v>
                </c:pt>
                <c:pt idx="3744">
                  <c:v>98633.493709638191</c:v>
                </c:pt>
                <c:pt idx="3745">
                  <c:v>98633.493709638191</c:v>
                </c:pt>
                <c:pt idx="3746">
                  <c:v>98633.493709638191</c:v>
                </c:pt>
                <c:pt idx="3747">
                  <c:v>98633.493709638191</c:v>
                </c:pt>
                <c:pt idx="3748">
                  <c:v>98633.493709638191</c:v>
                </c:pt>
                <c:pt idx="3749">
                  <c:v>98633.493709638191</c:v>
                </c:pt>
                <c:pt idx="3750">
                  <c:v>98633.493709638191</c:v>
                </c:pt>
                <c:pt idx="3751">
                  <c:v>98633.493709638191</c:v>
                </c:pt>
                <c:pt idx="3752">
                  <c:v>95219.997718452738</c:v>
                </c:pt>
                <c:pt idx="3753">
                  <c:v>98633.493709638191</c:v>
                </c:pt>
                <c:pt idx="3754">
                  <c:v>98633.493709638191</c:v>
                </c:pt>
                <c:pt idx="3755">
                  <c:v>98633.493709638191</c:v>
                </c:pt>
                <c:pt idx="3756">
                  <c:v>98633.493709638191</c:v>
                </c:pt>
                <c:pt idx="3757">
                  <c:v>98633.493709638191</c:v>
                </c:pt>
                <c:pt idx="3758">
                  <c:v>98633.493709638191</c:v>
                </c:pt>
                <c:pt idx="3759">
                  <c:v>98633.493709638191</c:v>
                </c:pt>
                <c:pt idx="3760">
                  <c:v>98633.493709638191</c:v>
                </c:pt>
                <c:pt idx="3761">
                  <c:v>98633.493709638191</c:v>
                </c:pt>
                <c:pt idx="3762">
                  <c:v>98633.493709638191</c:v>
                </c:pt>
                <c:pt idx="3763">
                  <c:v>98633.493709638191</c:v>
                </c:pt>
                <c:pt idx="3764">
                  <c:v>98633.493709638191</c:v>
                </c:pt>
                <c:pt idx="3765">
                  <c:v>98633.493709638191</c:v>
                </c:pt>
                <c:pt idx="3766">
                  <c:v>98633.493709638191</c:v>
                </c:pt>
                <c:pt idx="3767">
                  <c:v>98633.493709638191</c:v>
                </c:pt>
                <c:pt idx="3768">
                  <c:v>98633.493709638191</c:v>
                </c:pt>
                <c:pt idx="3769">
                  <c:v>98633.493709638191</c:v>
                </c:pt>
                <c:pt idx="3770">
                  <c:v>98633.493709638191</c:v>
                </c:pt>
                <c:pt idx="3771">
                  <c:v>98633.493709638191</c:v>
                </c:pt>
                <c:pt idx="3772">
                  <c:v>98633.493709638191</c:v>
                </c:pt>
                <c:pt idx="3773">
                  <c:v>98633.493709638191</c:v>
                </c:pt>
                <c:pt idx="3774">
                  <c:v>98633.493709638191</c:v>
                </c:pt>
                <c:pt idx="3775">
                  <c:v>98633.493709638191</c:v>
                </c:pt>
                <c:pt idx="3776">
                  <c:v>98633.493709638191</c:v>
                </c:pt>
                <c:pt idx="3777">
                  <c:v>98633.493709638191</c:v>
                </c:pt>
                <c:pt idx="3778">
                  <c:v>98633.493709638191</c:v>
                </c:pt>
                <c:pt idx="3779">
                  <c:v>98633.493709638191</c:v>
                </c:pt>
                <c:pt idx="3780">
                  <c:v>98633.493709638191</c:v>
                </c:pt>
                <c:pt idx="3781">
                  <c:v>98633.493709638191</c:v>
                </c:pt>
                <c:pt idx="3782">
                  <c:v>98633.493709638191</c:v>
                </c:pt>
                <c:pt idx="3783">
                  <c:v>98633.493709638191</c:v>
                </c:pt>
                <c:pt idx="3784">
                  <c:v>98633.493709638191</c:v>
                </c:pt>
                <c:pt idx="3785">
                  <c:v>98633.493709638191</c:v>
                </c:pt>
                <c:pt idx="3786">
                  <c:v>98633.493709638191</c:v>
                </c:pt>
                <c:pt idx="3787">
                  <c:v>98633.493709638191</c:v>
                </c:pt>
                <c:pt idx="3788">
                  <c:v>98633.493709638191</c:v>
                </c:pt>
                <c:pt idx="3789">
                  <c:v>98633.493709638191</c:v>
                </c:pt>
                <c:pt idx="3790">
                  <c:v>98633.493709638191</c:v>
                </c:pt>
                <c:pt idx="3791">
                  <c:v>98633.493709638191</c:v>
                </c:pt>
                <c:pt idx="3792">
                  <c:v>95219.997718452738</c:v>
                </c:pt>
                <c:pt idx="3793">
                  <c:v>95219.997718452738</c:v>
                </c:pt>
                <c:pt idx="3794">
                  <c:v>95219.997718452738</c:v>
                </c:pt>
                <c:pt idx="3795">
                  <c:v>95219.997718452738</c:v>
                </c:pt>
                <c:pt idx="3796">
                  <c:v>92575.455922339985</c:v>
                </c:pt>
                <c:pt idx="3797">
                  <c:v>92575.455922339985</c:v>
                </c:pt>
                <c:pt idx="3798">
                  <c:v>92575.455922339985</c:v>
                </c:pt>
                <c:pt idx="3799">
                  <c:v>92575.455922339985</c:v>
                </c:pt>
                <c:pt idx="3800">
                  <c:v>90395.575119135305</c:v>
                </c:pt>
                <c:pt idx="3801">
                  <c:v>90395.575119135305</c:v>
                </c:pt>
                <c:pt idx="3802">
                  <c:v>90395.575119135305</c:v>
                </c:pt>
                <c:pt idx="3803">
                  <c:v>90395.575119135305</c:v>
                </c:pt>
                <c:pt idx="3804">
                  <c:v>90395.575119135305</c:v>
                </c:pt>
                <c:pt idx="3805">
                  <c:v>88529.947681452351</c:v>
                </c:pt>
                <c:pt idx="3806">
                  <c:v>88529.947681452351</c:v>
                </c:pt>
                <c:pt idx="3807">
                  <c:v>88529.947681452351</c:v>
                </c:pt>
                <c:pt idx="3808">
                  <c:v>88529.947681452351</c:v>
                </c:pt>
                <c:pt idx="3809">
                  <c:v>86892.429695161642</c:v>
                </c:pt>
                <c:pt idx="3810">
                  <c:v>85428.770888472398</c:v>
                </c:pt>
                <c:pt idx="3811">
                  <c:v>85428.770888472398</c:v>
                </c:pt>
                <c:pt idx="3812">
                  <c:v>85428.770888472398</c:v>
                </c:pt>
                <c:pt idx="3813">
                  <c:v>85428.770888472398</c:v>
                </c:pt>
                <c:pt idx="3814">
                  <c:v>84102.449260226378</c:v>
                </c:pt>
                <c:pt idx="3815">
                  <c:v>84102.449260226378</c:v>
                </c:pt>
                <c:pt idx="3816">
                  <c:v>84102.449260226378</c:v>
                </c:pt>
                <c:pt idx="3817">
                  <c:v>82887.626768523623</c:v>
                </c:pt>
                <c:pt idx="3818">
                  <c:v>82887.626768523623</c:v>
                </c:pt>
                <c:pt idx="3819">
                  <c:v>82887.626768523623</c:v>
                </c:pt>
                <c:pt idx="3820">
                  <c:v>81765.307800011971</c:v>
                </c:pt>
                <c:pt idx="3821">
                  <c:v>81765.307800011971</c:v>
                </c:pt>
                <c:pt idx="3822">
                  <c:v>80721.092233844218</c:v>
                </c:pt>
                <c:pt idx="3823">
                  <c:v>80721.092233844218</c:v>
                </c:pt>
                <c:pt idx="3824">
                  <c:v>79743.786644287538</c:v>
                </c:pt>
                <c:pt idx="3825">
                  <c:v>78824.506694119322</c:v>
                </c:pt>
                <c:pt idx="3826">
                  <c:v>78824.506694119322</c:v>
                </c:pt>
                <c:pt idx="3827">
                  <c:v>78824.506694119322</c:v>
                </c:pt>
                <c:pt idx="3828">
                  <c:v>77956.075158750187</c:v>
                </c:pt>
                <c:pt idx="3829">
                  <c:v>77956.075158750187</c:v>
                </c:pt>
                <c:pt idx="3830">
                  <c:v>77956.075158750187</c:v>
                </c:pt>
                <c:pt idx="3831">
                  <c:v>76349.205809896201</c:v>
                </c:pt>
                <c:pt idx="3832">
                  <c:v>76349.205809896201</c:v>
                </c:pt>
                <c:pt idx="3833">
                  <c:v>76349.205809896201</c:v>
                </c:pt>
                <c:pt idx="3834">
                  <c:v>75601.764103477908</c:v>
                </c:pt>
                <c:pt idx="3835">
                  <c:v>74886.788442936522</c:v>
                </c:pt>
                <c:pt idx="3836">
                  <c:v>74886.788442936522</c:v>
                </c:pt>
                <c:pt idx="3837">
                  <c:v>74886.788442936522</c:v>
                </c:pt>
                <c:pt idx="3838">
                  <c:v>73542.674314411241</c:v>
                </c:pt>
                <c:pt idx="3839">
                  <c:v>74201.286722166609</c:v>
                </c:pt>
                <c:pt idx="3840">
                  <c:v>73542.674314411241</c:v>
                </c:pt>
                <c:pt idx="3841">
                  <c:v>72908.702292736518</c:v>
                </c:pt>
                <c:pt idx="3842">
                  <c:v>73542.674314411241</c:v>
                </c:pt>
                <c:pt idx="3843">
                  <c:v>72908.702292736518</c:v>
                </c:pt>
                <c:pt idx="3844">
                  <c:v>72297.400911252218</c:v>
                </c:pt>
                <c:pt idx="3845">
                  <c:v>72297.400911252218</c:v>
                </c:pt>
                <c:pt idx="3846">
                  <c:v>71136.065710636685</c:v>
                </c:pt>
                <c:pt idx="3847">
                  <c:v>71707.034593207078</c:v>
                </c:pt>
                <c:pt idx="3848">
                  <c:v>71136.065710636685</c:v>
                </c:pt>
                <c:pt idx="3849">
                  <c:v>70583.12516205154</c:v>
                </c:pt>
                <c:pt idx="3850">
                  <c:v>70046.98826467387</c:v>
                </c:pt>
                <c:pt idx="3851">
                  <c:v>70046.98826467387</c:v>
                </c:pt>
                <c:pt idx="3852">
                  <c:v>70046.98826467387</c:v>
                </c:pt>
                <c:pt idx="3853">
                  <c:v>69020.832665376118</c:v>
                </c:pt>
                <c:pt idx="3854">
                  <c:v>69020.832665376118</c:v>
                </c:pt>
                <c:pt idx="3855">
                  <c:v>68528.923562178999</c:v>
                </c:pt>
                <c:pt idx="3856">
                  <c:v>68050.01173291677</c:v>
                </c:pt>
                <c:pt idx="3857">
                  <c:v>67583.353824575737</c:v>
                </c:pt>
                <c:pt idx="3858">
                  <c:v>67583.353824575737</c:v>
                </c:pt>
                <c:pt idx="3859">
                  <c:v>67583.353824575737</c:v>
                </c:pt>
                <c:pt idx="3860">
                  <c:v>67128.270474955687</c:v>
                </c:pt>
                <c:pt idx="3861">
                  <c:v>66684.139064936258</c:v>
                </c:pt>
                <c:pt idx="3862">
                  <c:v>66250.387477270269</c:v>
                </c:pt>
                <c:pt idx="3863">
                  <c:v>66250.387477270269</c:v>
                </c:pt>
                <c:pt idx="3864">
                  <c:v>65826.488697793204</c:v>
                </c:pt>
                <c:pt idx="3865">
                  <c:v>65826.488697793204</c:v>
                </c:pt>
                <c:pt idx="3866">
                  <c:v>65006.339481578936</c:v>
                </c:pt>
                <c:pt idx="3867">
                  <c:v>65006.339481578936</c:v>
                </c:pt>
                <c:pt idx="3868">
                  <c:v>64609.221228747185</c:v>
                </c:pt>
                <c:pt idx="3869">
                  <c:v>64609.221228747185</c:v>
                </c:pt>
                <c:pt idx="3870">
                  <c:v>64220.213423758985</c:v>
                </c:pt>
                <c:pt idx="3871">
                  <c:v>63838.954943432283</c:v>
                </c:pt>
                <c:pt idx="3872">
                  <c:v>63838.954943432283</c:v>
                </c:pt>
                <c:pt idx="3873">
                  <c:v>63465.109030729509</c:v>
                </c:pt>
                <c:pt idx="3874">
                  <c:v>63098.361117719585</c:v>
                </c:pt>
                <c:pt idx="3875">
                  <c:v>62738.416888492844</c:v>
                </c:pt>
                <c:pt idx="3876">
                  <c:v>62385.000550796169</c:v>
                </c:pt>
                <c:pt idx="3877">
                  <c:v>62037.853289820203</c:v>
                </c:pt>
                <c:pt idx="3878">
                  <c:v>61696.731881442334</c:v>
                </c:pt>
                <c:pt idx="3879">
                  <c:v>61361.407445480821</c:v>
                </c:pt>
                <c:pt idx="3880">
                  <c:v>61361.407445480821</c:v>
                </c:pt>
                <c:pt idx="3881">
                  <c:v>60707.299057883029</c:v>
                </c:pt>
                <c:pt idx="3882">
                  <c:v>60707.299057883029</c:v>
                </c:pt>
                <c:pt idx="3883">
                  <c:v>60707.299057883029</c:v>
                </c:pt>
                <c:pt idx="3884">
                  <c:v>60073.943896061624</c:v>
                </c:pt>
                <c:pt idx="3885">
                  <c:v>60073.943896061624</c:v>
                </c:pt>
                <c:pt idx="3886">
                  <c:v>59459.925617791181</c:v>
                </c:pt>
                <c:pt idx="3887">
                  <c:v>59459.925617791181</c:v>
                </c:pt>
                <c:pt idx="3888">
                  <c:v>59159.765304203174</c:v>
                </c:pt>
                <c:pt idx="3889">
                  <c:v>58863.972519071009</c:v>
                </c:pt>
                <c:pt idx="3890">
                  <c:v>58572.407730227802</c:v>
                </c:pt>
                <c:pt idx="3891">
                  <c:v>58284.938206590261</c:v>
                </c:pt>
                <c:pt idx="3892">
                  <c:v>58284.938206590261</c:v>
                </c:pt>
                <c:pt idx="3893">
                  <c:v>58001.43757632636</c:v>
                </c:pt>
                <c:pt idx="3894">
                  <c:v>57721.785420657099</c:v>
                </c:pt>
                <c:pt idx="3895">
                  <c:v>57445.866899876455</c:v>
                </c:pt>
                <c:pt idx="3896">
                  <c:v>57173.572408547625</c:v>
                </c:pt>
                <c:pt idx="3897">
                  <c:v>56639.441377955547</c:v>
                </c:pt>
                <c:pt idx="3898">
                  <c:v>56639.441377955547</c:v>
                </c:pt>
                <c:pt idx="3899">
                  <c:v>56377.40905236041</c:v>
                </c:pt>
                <c:pt idx="3900">
                  <c:v>56118.608658763304</c:v>
                </c:pt>
                <c:pt idx="3901">
                  <c:v>55862.952438218876</c:v>
                </c:pt>
                <c:pt idx="3902">
                  <c:v>55610.356276920094</c:v>
                </c:pt>
                <c:pt idx="3903">
                  <c:v>55610.356276920094</c:v>
                </c:pt>
                <c:pt idx="3904">
                  <c:v>55360.7395038955</c:v>
                </c:pt>
                <c:pt idx="3905">
                  <c:v>55114.024702677954</c:v>
                </c:pt>
                <c:pt idx="3906">
                  <c:v>54870.137535794602</c:v>
                </c:pt>
                <c:pt idx="3907">
                  <c:v>54629.006581040681</c:v>
                </c:pt>
                <c:pt idx="3908">
                  <c:v>54390.563178594108</c:v>
                </c:pt>
                <c:pt idx="3909">
                  <c:v>54154.741288113924</c:v>
                </c:pt>
                <c:pt idx="3910">
                  <c:v>53921.477355047638</c:v>
                </c:pt>
                <c:pt idx="3911">
                  <c:v>53921.477355047638</c:v>
                </c:pt>
                <c:pt idx="3912">
                  <c:v>53690.710185438911</c:v>
                </c:pt>
                <c:pt idx="3913">
                  <c:v>53462.380828591748</c:v>
                </c:pt>
                <c:pt idx="3914">
                  <c:v>53236.432467003186</c:v>
                </c:pt>
                <c:pt idx="3915">
                  <c:v>53012.810313027585</c:v>
                </c:pt>
                <c:pt idx="3916">
                  <c:v>53012.810313027585</c:v>
                </c:pt>
                <c:pt idx="3917">
                  <c:v>52791.461511780326</c:v>
                </c:pt>
                <c:pt idx="3918">
                  <c:v>52572.335049835157</c:v>
                </c:pt>
                <c:pt idx="3919">
                  <c:v>52355.381669296956</c:v>
                </c:pt>
                <c:pt idx="3920">
                  <c:v>52355.381669296956</c:v>
                </c:pt>
                <c:pt idx="3921">
                  <c:v>51927.805417622418</c:v>
                </c:pt>
                <c:pt idx="3922">
                  <c:v>51717.092102977404</c:v>
                </c:pt>
                <c:pt idx="3923">
                  <c:v>51508.370842885983</c:v>
                </c:pt>
                <c:pt idx="3924">
                  <c:v>51508.370842885983</c:v>
                </c:pt>
                <c:pt idx="3925">
                  <c:v>51301.600031663293</c:v>
                </c:pt>
                <c:pt idx="3926">
                  <c:v>51096.739397386635</c:v>
                </c:pt>
                <c:pt idx="3927">
                  <c:v>50893.749944573574</c:v>
                </c:pt>
                <c:pt idx="3928">
                  <c:v>50692.593899937856</c:v>
                </c:pt>
                <c:pt idx="3929">
                  <c:v>50493.234661021175</c:v>
                </c:pt>
                <c:pt idx="3930">
                  <c:v>50295.636747522884</c:v>
                </c:pt>
                <c:pt idx="3931">
                  <c:v>50099.765755154775</c:v>
                </c:pt>
                <c:pt idx="3932">
                  <c:v>50099.765755154775</c:v>
                </c:pt>
                <c:pt idx="3933">
                  <c:v>49713.07203629944</c:v>
                </c:pt>
                <c:pt idx="3934">
                  <c:v>49713.07203629944</c:v>
                </c:pt>
                <c:pt idx="3935">
                  <c:v>49522.185498317936</c:v>
                </c:pt>
                <c:pt idx="3936">
                  <c:v>49145.180447591025</c:v>
                </c:pt>
                <c:pt idx="3937">
                  <c:v>49145.180447591025</c:v>
                </c:pt>
                <c:pt idx="3938">
                  <c:v>48959.003502376843</c:v>
                </c:pt>
                <c:pt idx="3939">
                  <c:v>48591.160830248205</c:v>
                </c:pt>
                <c:pt idx="3940">
                  <c:v>48409.441453039581</c:v>
                </c:pt>
                <c:pt idx="3941">
                  <c:v>48229.155506775533</c:v>
                </c:pt>
                <c:pt idx="3942">
                  <c:v>48050.277963599205</c:v>
                </c:pt>
                <c:pt idx="3943">
                  <c:v>47872.784467634774</c:v>
                </c:pt>
                <c:pt idx="3944">
                  <c:v>47696.651310753528</c:v>
                </c:pt>
                <c:pt idx="3945">
                  <c:v>47521.855409435993</c:v>
                </c:pt>
                <c:pt idx="3946">
                  <c:v>47348.374282665704</c:v>
                </c:pt>
                <c:pt idx="3947">
                  <c:v>47176.18603080271</c:v>
                </c:pt>
                <c:pt idx="3948">
                  <c:v>46835.603339797686</c:v>
                </c:pt>
                <c:pt idx="3949">
                  <c:v>46835.603339797686</c:v>
                </c:pt>
                <c:pt idx="3950">
                  <c:v>46667.167830801176</c:v>
                </c:pt>
                <c:pt idx="3951">
                  <c:v>46499.943020813524</c:v>
                </c:pt>
                <c:pt idx="3952">
                  <c:v>46333.909630967421</c:v>
                </c:pt>
                <c:pt idx="3953">
                  <c:v>46169.048854869463</c:v>
                </c:pt>
                <c:pt idx="3954">
                  <c:v>46005.34234303511</c:v>
                </c:pt>
                <c:pt idx="3955">
                  <c:v>45842.772187966075</c:v>
                </c:pt>
                <c:pt idx="3956">
                  <c:v>45520.971442766575</c:v>
                </c:pt>
                <c:pt idx="3957">
                  <c:v>45361.707121630126</c:v>
                </c:pt>
                <c:pt idx="3958">
                  <c:v>45203.511669411775</c:v>
                </c:pt>
                <c:pt idx="3959">
                  <c:v>45046.369185045674</c:v>
                </c:pt>
                <c:pt idx="3960">
                  <c:v>44735.181325751808</c:v>
                </c:pt>
                <c:pt idx="3961">
                  <c:v>44735.181325751808</c:v>
                </c:pt>
                <c:pt idx="3962">
                  <c:v>44428.023421677382</c:v>
                </c:pt>
                <c:pt idx="3963">
                  <c:v>44428.023421677382</c:v>
                </c:pt>
                <c:pt idx="3964">
                  <c:v>44124.780664010155</c:v>
                </c:pt>
                <c:pt idx="3965">
                  <c:v>43974.592962480994</c:v>
                </c:pt>
                <c:pt idx="3966">
                  <c:v>43825.343243466392</c:v>
                </c:pt>
                <c:pt idx="3967">
                  <c:v>43529.606059592603</c:v>
                </c:pt>
                <c:pt idx="3968">
                  <c:v>43529.606059592603</c:v>
                </c:pt>
                <c:pt idx="3969">
                  <c:v>43383.093433317634</c:v>
                </c:pt>
                <c:pt idx="3970">
                  <c:v>43092.719182759371</c:v>
                </c:pt>
                <c:pt idx="3971">
                  <c:v>42948.833945319537</c:v>
                </c:pt>
                <c:pt idx="3972">
                  <c:v>42805.801295964229</c:v>
                </c:pt>
                <c:pt idx="3973">
                  <c:v>42663.610025466216</c:v>
                </c:pt>
                <c:pt idx="3974">
                  <c:v>42381.707913711194</c:v>
                </c:pt>
                <c:pt idx="3975">
                  <c:v>42381.707913711194</c:v>
                </c:pt>
                <c:pt idx="3976">
                  <c:v>42103.042369268609</c:v>
                </c:pt>
                <c:pt idx="3977">
                  <c:v>41964.897592572932</c:v>
                </c:pt>
                <c:pt idx="3978">
                  <c:v>41827.531499971956</c:v>
                </c:pt>
                <c:pt idx="3979">
                  <c:v>41690.934349309333</c:v>
                </c:pt>
                <c:pt idx="3980">
                  <c:v>41555.096586365005</c:v>
                </c:pt>
                <c:pt idx="3981">
                  <c:v>41420.008839973147</c:v>
                </c:pt>
                <c:pt idx="3982">
                  <c:v>41285.661917298232</c:v>
                </c:pt>
                <c:pt idx="3983">
                  <c:v>41019.154636137209</c:v>
                </c:pt>
                <c:pt idx="3984">
                  <c:v>40886.976743229141</c:v>
                </c:pt>
                <c:pt idx="3985">
                  <c:v>40755.504596765604</c:v>
                </c:pt>
                <c:pt idx="3986">
                  <c:v>40624.729829862765</c:v>
                </c:pt>
                <c:pt idx="3987">
                  <c:v>40365.239728444998</c:v>
                </c:pt>
                <c:pt idx="3988">
                  <c:v>40365.239728444998</c:v>
                </c:pt>
                <c:pt idx="3989">
                  <c:v>40108.442496909563</c:v>
                </c:pt>
                <c:pt idx="3990">
                  <c:v>39981.034350116031</c:v>
                </c:pt>
                <c:pt idx="3991">
                  <c:v>39854.276466686992</c:v>
                </c:pt>
                <c:pt idx="3992">
                  <c:v>39728.161475529174</c:v>
                </c:pt>
                <c:pt idx="3993">
                  <c:v>39602.682134467592</c:v>
                </c:pt>
                <c:pt idx="3994">
                  <c:v>39477.831327207896</c:v>
                </c:pt>
                <c:pt idx="3995">
                  <c:v>39353.602060387922</c:v>
                </c:pt>
                <c:pt idx="3996">
                  <c:v>39106.980772190589</c:v>
                </c:pt>
                <c:pt idx="3997">
                  <c:v>38862.764674933584</c:v>
                </c:pt>
                <c:pt idx="3998">
                  <c:v>38862.764674933584</c:v>
                </c:pt>
                <c:pt idx="3999">
                  <c:v>38620.901965871228</c:v>
                </c:pt>
                <c:pt idx="4000">
                  <c:v>38381.342554147224</c:v>
                </c:pt>
                <c:pt idx="4001">
                  <c:v>38262.411380744132</c:v>
                </c:pt>
                <c:pt idx="4002">
                  <c:v>38144.037984979106</c:v>
                </c:pt>
                <c:pt idx="4003">
                  <c:v>38026.216553890867</c:v>
                </c:pt>
                <c:pt idx="4004">
                  <c:v>37792.206799458843</c:v>
                </c:pt>
                <c:pt idx="4005">
                  <c:v>37676.007309722634</c:v>
                </c:pt>
                <c:pt idx="4006">
                  <c:v>37560.337447985105</c:v>
                </c:pt>
                <c:pt idx="4007">
                  <c:v>37330.565231963054</c:v>
                </c:pt>
                <c:pt idx="4008">
                  <c:v>37216.452397413603</c:v>
                </c:pt>
                <c:pt idx="4009">
                  <c:v>37102.848226840644</c:v>
                </c:pt>
                <c:pt idx="4010">
                  <c:v>36877.145795117904</c:v>
                </c:pt>
                <c:pt idx="4011">
                  <c:v>36765.03768389293</c:v>
                </c:pt>
                <c:pt idx="4012">
                  <c:v>36542.283602641575</c:v>
                </c:pt>
                <c:pt idx="4013">
                  <c:v>36542.283602641575</c:v>
                </c:pt>
                <c:pt idx="4014">
                  <c:v>36321.447790779035</c:v>
                </c:pt>
                <c:pt idx="4015">
                  <c:v>36211.73777714758</c:v>
                </c:pt>
                <c:pt idx="4016">
                  <c:v>36102.4937156261</c:v>
                </c:pt>
                <c:pt idx="4017">
                  <c:v>35885.385913469443</c:v>
                </c:pt>
                <c:pt idx="4018">
                  <c:v>35777.513564277193</c:v>
                </c:pt>
                <c:pt idx="4019">
                  <c:v>35563.110912728043</c:v>
                </c:pt>
                <c:pt idx="4020">
                  <c:v>35456.572368333727</c:v>
                </c:pt>
                <c:pt idx="4021">
                  <c:v>35350.47028119921</c:v>
                </c:pt>
                <c:pt idx="4022">
                  <c:v>35244.800675165512</c:v>
                </c:pt>
                <c:pt idx="4023">
                  <c:v>35034.743280489805</c:v>
                </c:pt>
                <c:pt idx="4024">
                  <c:v>34826.369475236941</c:v>
                </c:pt>
                <c:pt idx="4025">
                  <c:v>34722.804554176029</c:v>
                </c:pt>
                <c:pt idx="4026">
                  <c:v>34619.649396054621</c:v>
                </c:pt>
                <c:pt idx="4027">
                  <c:v>34414.553994034148</c:v>
                </c:pt>
                <c:pt idx="4028">
                  <c:v>34312.606684506194</c:v>
                </c:pt>
                <c:pt idx="4029">
                  <c:v>34109.895540053054</c:v>
                </c:pt>
                <c:pt idx="4030">
                  <c:v>34009.124920460185</c:v>
                </c:pt>
                <c:pt idx="4031">
                  <c:v>33908.739821278083</c:v>
                </c:pt>
                <c:pt idx="4032">
                  <c:v>33709.113103711679</c:v>
                </c:pt>
                <c:pt idx="4033">
                  <c:v>33609.865052213056</c:v>
                </c:pt>
                <c:pt idx="4034">
                  <c:v>33412.483794382082</c:v>
                </c:pt>
                <c:pt idx="4035">
                  <c:v>33314.344402567804</c:v>
                </c:pt>
                <c:pt idx="4036">
                  <c:v>33216.568444773926</c:v>
                </c:pt>
                <c:pt idx="4037">
                  <c:v>33022.094891918998</c:v>
                </c:pt>
                <c:pt idx="4038">
                  <c:v>32829.039634539724</c:v>
                </c:pt>
                <c:pt idx="4039">
                  <c:v>32733.036684228719</c:v>
                </c:pt>
                <c:pt idx="4040">
                  <c:v>32542.066089113552</c:v>
                </c:pt>
                <c:pt idx="4041">
                  <c:v>32447.092928434096</c:v>
                </c:pt>
                <c:pt idx="4042">
                  <c:v>32258.15734572112</c:v>
                </c:pt>
                <c:pt idx="4043">
                  <c:v>32070.551753245913</c:v>
                </c:pt>
                <c:pt idx="4044">
                  <c:v>31977.241201016936</c:v>
                </c:pt>
                <c:pt idx="4045">
                  <c:v>31884.255406422661</c:v>
                </c:pt>
                <c:pt idx="4046">
                  <c:v>31699.248058734105</c:v>
                </c:pt>
                <c:pt idx="4047">
                  <c:v>31607.221564749376</c:v>
                </c:pt>
                <c:pt idx="4048">
                  <c:v>31333.021769221567</c:v>
                </c:pt>
                <c:pt idx="4049">
                  <c:v>31242.240500553926</c:v>
                </c:pt>
                <c:pt idx="4050">
                  <c:v>31061.592029721469</c:v>
                </c:pt>
                <c:pt idx="4051">
                  <c:v>30971.720278999896</c:v>
                </c:pt>
                <c:pt idx="4052">
                  <c:v>30882.147196102705</c:v>
                </c:pt>
                <c:pt idx="4053">
                  <c:v>30703.88822187929</c:v>
                </c:pt>
                <c:pt idx="4054">
                  <c:v>30526.797733609561</c:v>
                </c:pt>
                <c:pt idx="4055">
                  <c:v>30438.685350024101</c:v>
                </c:pt>
                <c:pt idx="4056">
                  <c:v>30263.315869726801</c:v>
                </c:pt>
                <c:pt idx="4057">
                  <c:v>30176.054669291658</c:v>
                </c:pt>
                <c:pt idx="4058">
                  <c:v>30002.369259247294</c:v>
                </c:pt>
                <c:pt idx="4059">
                  <c:v>29829.786644705669</c:v>
                </c:pt>
                <c:pt idx="4060">
                  <c:v>29743.904019982478</c:v>
                </c:pt>
                <c:pt idx="4061">
                  <c:v>29658.291297695432</c:v>
                </c:pt>
                <c:pt idx="4062">
                  <c:v>29487.868027085256</c:v>
                </c:pt>
                <c:pt idx="4063">
                  <c:v>29403.053762879212</c:v>
                </c:pt>
                <c:pt idx="4064">
                  <c:v>29150.178576106584</c:v>
                </c:pt>
                <c:pt idx="4065">
                  <c:v>29150.178576106584</c:v>
                </c:pt>
                <c:pt idx="4066">
                  <c:v>28982.883610970432</c:v>
                </c:pt>
                <c:pt idx="4067">
                  <c:v>28899.617421444957</c:v>
                </c:pt>
                <c:pt idx="4068">
                  <c:v>28651.32350005905</c:v>
                </c:pt>
                <c:pt idx="4069">
                  <c:v>28569.054811017431</c:v>
                </c:pt>
                <c:pt idx="4070">
                  <c:v>28405.251466334503</c:v>
                </c:pt>
                <c:pt idx="4071">
                  <c:v>28323.713572105888</c:v>
                </c:pt>
                <c:pt idx="4072">
                  <c:v>28161.357367358956</c:v>
                </c:pt>
                <c:pt idx="4073">
                  <c:v>28080.535916459012</c:v>
                </c:pt>
                <c:pt idx="4074">
                  <c:v>27919.598585550499</c:v>
                </c:pt>
                <c:pt idx="4075">
                  <c:v>27839.479659371151</c:v>
                </c:pt>
                <c:pt idx="4076">
                  <c:v>27759.591887353061</c:v>
                </c:pt>
                <c:pt idx="4077">
                  <c:v>27600.503879532702</c:v>
                </c:pt>
                <c:pt idx="4078">
                  <c:v>27442.322856012845</c:v>
                </c:pt>
                <c:pt idx="4079">
                  <c:v>27285.037340681203</c:v>
                </c:pt>
                <c:pt idx="4080">
                  <c:v>27206.726873680625</c:v>
                </c:pt>
                <c:pt idx="4081">
                  <c:v>27128.636081306897</c:v>
                </c:pt>
                <c:pt idx="4082">
                  <c:v>26973.108043659289</c:v>
                </c:pt>
                <c:pt idx="4083">
                  <c:v>26818.442405820271</c:v>
                </c:pt>
                <c:pt idx="4084">
                  <c:v>26741.429661676062</c:v>
                </c:pt>
                <c:pt idx="4085">
                  <c:v>26588.03778339272</c:v>
                </c:pt>
                <c:pt idx="4086">
                  <c:v>26511.656070628462</c:v>
                </c:pt>
                <c:pt idx="4087">
                  <c:v>26359.514742376414</c:v>
                </c:pt>
                <c:pt idx="4088">
                  <c:v>26208.194541997651</c:v>
                </c:pt>
                <c:pt idx="4089">
                  <c:v>26132.839282789617</c:v>
                </c:pt>
                <c:pt idx="4090">
                  <c:v>25907.97834909298</c:v>
                </c:pt>
                <c:pt idx="4091">
                  <c:v>25833.422350810826</c:v>
                </c:pt>
                <c:pt idx="4092">
                  <c:v>25684.899794966597</c:v>
                </c:pt>
                <c:pt idx="4093">
                  <c:v>25610.930931863157</c:v>
                </c:pt>
                <c:pt idx="4094">
                  <c:v>25463.572349728536</c:v>
                </c:pt>
                <c:pt idx="4095">
                  <c:v>25316.978498340839</c:v>
                </c:pt>
                <c:pt idx="4096">
                  <c:v>25243.965586304348</c:v>
                </c:pt>
                <c:pt idx="4097">
                  <c:v>25098.50235491362</c:v>
                </c:pt>
                <c:pt idx="4098">
                  <c:v>25026.049890662081</c:v>
                </c:pt>
                <c:pt idx="4099">
                  <c:v>24881.697973805647</c:v>
                </c:pt>
                <c:pt idx="4100">
                  <c:v>24738.076459170556</c:v>
                </c:pt>
                <c:pt idx="4101">
                  <c:v>24666.537031860382</c:v>
                </c:pt>
                <c:pt idx="4102">
                  <c:v>24523.995773818562</c:v>
                </c:pt>
                <c:pt idx="4103">
                  <c:v>24382.164662053845</c:v>
                </c:pt>
                <c:pt idx="4104">
                  <c:v>24241.035837509808</c:v>
                </c:pt>
                <c:pt idx="4105">
                  <c:v>24170.732363774714</c:v>
                </c:pt>
                <c:pt idx="4106">
                  <c:v>23960.854281840511</c:v>
                </c:pt>
                <c:pt idx="4107">
                  <c:v>23960.854281840511</c:v>
                </c:pt>
                <c:pt idx="4108">
                  <c:v>23752.50511115992</c:v>
                </c:pt>
                <c:pt idx="4109">
                  <c:v>23683.390863664161</c:v>
                </c:pt>
                <c:pt idx="4110">
                  <c:v>23545.660180613129</c:v>
                </c:pt>
                <c:pt idx="4111">
                  <c:v>23408.587343886247</c:v>
                </c:pt>
                <c:pt idx="4112">
                  <c:v>23272.165372074036</c:v>
                </c:pt>
                <c:pt idx="4113">
                  <c:v>23136.387398127361</c:v>
                </c:pt>
                <c:pt idx="4114">
                  <c:v>23001.246666832296</c:v>
                </c:pt>
                <c:pt idx="4115">
                  <c:v>22866.736532354756</c:v>
                </c:pt>
                <c:pt idx="4116">
                  <c:v>22799.715891418979</c:v>
                </c:pt>
                <c:pt idx="4117">
                  <c:v>22666.139424637291</c:v>
                </c:pt>
                <c:pt idx="4118">
                  <c:v>22533.177403116191</c:v>
                </c:pt>
                <c:pt idx="4119">
                  <c:v>22466.924842498425</c:v>
                </c:pt>
                <c:pt idx="4120">
                  <c:v>22334.872742337244</c:v>
                </c:pt>
                <c:pt idx="4121">
                  <c:v>22203.419569197769</c:v>
                </c:pt>
                <c:pt idx="4122">
                  <c:v>22072.559285600448</c:v>
                </c:pt>
                <c:pt idx="4123">
                  <c:v>21942.285948033143</c:v>
                </c:pt>
                <c:pt idx="4124">
                  <c:v>21812.593704979459</c:v>
                </c:pt>
                <c:pt idx="4125">
                  <c:v>21683.476794998325</c:v>
                </c:pt>
                <c:pt idx="4126">
                  <c:v>21619.13231362843</c:v>
                </c:pt>
                <c:pt idx="4127">
                  <c:v>21490.867793004541</c:v>
                </c:pt>
                <c:pt idx="4128">
                  <c:v>21363.164583778962</c:v>
                </c:pt>
                <c:pt idx="4129">
                  <c:v>21236.017225365813</c:v>
                </c:pt>
                <c:pt idx="4130">
                  <c:v>21109.420339214106</c:v>
                </c:pt>
                <c:pt idx="4131">
                  <c:v>21046.326664460517</c:v>
                </c:pt>
                <c:pt idx="4132">
                  <c:v>20857.856869735217</c:v>
                </c:pt>
                <c:pt idx="4133">
                  <c:v>20732.879924732206</c:v>
                </c:pt>
                <c:pt idx="4134">
                  <c:v>20670.590420652745</c:v>
                </c:pt>
                <c:pt idx="4135">
                  <c:v>20546.40621758041</c:v>
                </c:pt>
                <c:pt idx="4136">
                  <c:v>20484.510279618749</c:v>
                </c:pt>
                <c:pt idx="4137">
                  <c:v>20299.599780656758</c:v>
                </c:pt>
                <c:pt idx="4138">
                  <c:v>20176.967849325945</c:v>
                </c:pt>
                <c:pt idx="4139">
                  <c:v>20115.84261850164</c:v>
                </c:pt>
                <c:pt idx="4140">
                  <c:v>19933.222838095357</c:v>
                </c:pt>
                <c:pt idx="4141">
                  <c:v>19872.599620968056</c:v>
                </c:pt>
                <c:pt idx="4142">
                  <c:v>19751.724824465229</c:v>
                </c:pt>
                <c:pt idx="4143">
                  <c:v>19631.341791196966</c:v>
                </c:pt>
                <c:pt idx="4144">
                  <c:v>19511.446071998245</c:v>
                </c:pt>
                <c:pt idx="4145">
                  <c:v>19451.679581846871</c:v>
                </c:pt>
                <c:pt idx="4146">
                  <c:v>19332.506627277216</c:v>
                </c:pt>
                <c:pt idx="4147">
                  <c:v>19213.810133367817</c:v>
                </c:pt>
                <c:pt idx="4148">
                  <c:v>19095.58586353272</c:v>
                </c:pt>
                <c:pt idx="4149">
                  <c:v>18977.829639386549</c:v>
                </c:pt>
                <c:pt idx="4150">
                  <c:v>18860.537339666462</c:v>
                </c:pt>
                <c:pt idx="4151">
                  <c:v>18743.704899177235</c:v>
                </c:pt>
                <c:pt idx="4152">
                  <c:v>18627.328307763128</c:v>
                </c:pt>
                <c:pt idx="4153">
                  <c:v>18569.309717087253</c:v>
                </c:pt>
                <c:pt idx="4154">
                  <c:v>18453.609498172616</c:v>
                </c:pt>
                <c:pt idx="4155">
                  <c:v>18280.894331042695</c:v>
                </c:pt>
                <c:pt idx="4156">
                  <c:v>18166.302100437017</c:v>
                </c:pt>
                <c:pt idx="4157">
                  <c:v>18109.169938601513</c:v>
                </c:pt>
                <c:pt idx="4158">
                  <c:v>17995.231201574497</c:v>
                </c:pt>
                <c:pt idx="4159">
                  <c:v>17881.723521878339</c:v>
                </c:pt>
                <c:pt idx="4160">
                  <c:v>17768.643271633613</c:v>
                </c:pt>
                <c:pt idx="4161">
                  <c:v>17655.986870145927</c:v>
                </c:pt>
                <c:pt idx="4162">
                  <c:v>17543.750783078362</c:v>
                </c:pt>
                <c:pt idx="4163">
                  <c:v>17487.789265447896</c:v>
                </c:pt>
                <c:pt idx="4164">
                  <c:v>17376.177122545956</c:v>
                </c:pt>
                <c:pt idx="4165">
                  <c:v>17209.529743497806</c:v>
                </c:pt>
                <c:pt idx="4166">
                  <c:v>17098.940469903948</c:v>
                </c:pt>
                <c:pt idx="4167">
                  <c:v>17043.797279997696</c:v>
                </c:pt>
                <c:pt idx="4168">
                  <c:v>16878.968581182904</c:v>
                </c:pt>
                <c:pt idx="4169">
                  <c:v>16769.579461904152</c:v>
                </c:pt>
                <c:pt idx="4170">
                  <c:v>16660.583957625218</c:v>
                </c:pt>
                <c:pt idx="4171">
                  <c:v>16606.232824725012</c:v>
                </c:pt>
                <c:pt idx="4172">
                  <c:v>16443.761226933857</c:v>
                </c:pt>
                <c:pt idx="4173">
                  <c:v>16335.927813813265</c:v>
                </c:pt>
                <c:pt idx="4174">
                  <c:v>16228.475640986315</c:v>
                </c:pt>
                <c:pt idx="4175">
                  <c:v>16174.891580946613</c:v>
                </c:pt>
                <c:pt idx="4176">
                  <c:v>16014.703055195379</c:v>
                </c:pt>
                <c:pt idx="4177">
                  <c:v>15961.493541434174</c:v>
                </c:pt>
                <c:pt idx="4178">
                  <c:v>15802.419908723523</c:v>
                </c:pt>
                <c:pt idx="4179">
                  <c:v>15696.829667404449</c:v>
                </c:pt>
                <c:pt idx="4180">
                  <c:v>15591.603205509902</c:v>
                </c:pt>
                <c:pt idx="4181">
                  <c:v>15539.125518909164</c:v>
                </c:pt>
                <c:pt idx="4182">
                  <c:v>15382.230496068472</c:v>
                </c:pt>
                <c:pt idx="4183">
                  <c:v>15278.078768689047</c:v>
                </c:pt>
                <c:pt idx="4184">
                  <c:v>15174.279860021175</c:v>
                </c:pt>
                <c:pt idx="4185">
                  <c:v>15070.831109939751</c:v>
                </c:pt>
                <c:pt idx="4186">
                  <c:v>14967.729889329534</c:v>
                </c:pt>
                <c:pt idx="4187">
                  <c:v>14864.973599596975</c:v>
                </c:pt>
                <c:pt idx="4188">
                  <c:v>14762.55967219185</c:v>
                </c:pt>
                <c:pt idx="4189">
                  <c:v>14660.485568138096</c:v>
                </c:pt>
                <c:pt idx="4190">
                  <c:v>14558.748777574116</c:v>
                </c:pt>
                <c:pt idx="4191">
                  <c:v>14406.770634629263</c:v>
                </c:pt>
                <c:pt idx="4192">
                  <c:v>14305.866334163813</c:v>
                </c:pt>
                <c:pt idx="4193">
                  <c:v>14255.537615513897</c:v>
                </c:pt>
                <c:pt idx="4194">
                  <c:v>14105.041604390986</c:v>
                </c:pt>
                <c:pt idx="4195">
                  <c:v>14055.038663875828</c:v>
                </c:pt>
                <c:pt idx="4196">
                  <c:v>13955.274621846092</c:v>
                </c:pt>
                <c:pt idx="4197">
                  <c:v>13855.831102688266</c:v>
                </c:pt>
                <c:pt idx="4198">
                  <c:v>13756.705813937981</c:v>
                </c:pt>
                <c:pt idx="4199">
                  <c:v>13608.609610367665</c:v>
                </c:pt>
                <c:pt idx="4200">
                  <c:v>13559.400884205081</c:v>
                </c:pt>
                <c:pt idx="4201">
                  <c:v>13412.240860776554</c:v>
                </c:pt>
                <c:pt idx="4202">
                  <c:v>13363.341993289694</c:v>
                </c:pt>
                <c:pt idx="4203">
                  <c:v>13217.105025680035</c:v>
                </c:pt>
                <c:pt idx="4204">
                  <c:v>13119.994071558778</c:v>
                </c:pt>
                <c:pt idx="4205">
                  <c:v>13023.184937096319</c:v>
                </c:pt>
                <c:pt idx="4206">
                  <c:v>12926.675533759544</c:v>
                </c:pt>
                <c:pt idx="4207">
                  <c:v>12830.463795368129</c:v>
                </c:pt>
                <c:pt idx="4208">
                  <c:v>12734.547677771166</c:v>
                </c:pt>
                <c:pt idx="4209">
                  <c:v>12591.223372141236</c:v>
                </c:pt>
                <c:pt idx="4210">
                  <c:v>12543.594236607223</c:v>
                </c:pt>
                <c:pt idx="4211">
                  <c:v>12448.552932059602</c:v>
                </c:pt>
                <c:pt idx="4212">
                  <c:v>12353.799285738856</c:v>
                </c:pt>
                <c:pt idx="4213">
                  <c:v>12259.331358996054</c:v>
                </c:pt>
                <c:pt idx="4214">
                  <c:v>12118.161001960529</c:v>
                </c:pt>
                <c:pt idx="4215">
                  <c:v>12071.245010412316</c:v>
                </c:pt>
                <c:pt idx="4216">
                  <c:v>11930.916138642844</c:v>
                </c:pt>
                <c:pt idx="4217">
                  <c:v>11837.710494474235</c:v>
                </c:pt>
                <c:pt idx="4218">
                  <c:v>11744.780261048712</c:v>
                </c:pt>
                <c:pt idx="4219">
                  <c:v>11652.123626125736</c:v>
                </c:pt>
                <c:pt idx="4220">
                  <c:v>11559.738795911842</c:v>
                </c:pt>
                <c:pt idx="4221">
                  <c:v>11467.623994806872</c:v>
                </c:pt>
                <c:pt idx="4222">
                  <c:v>11329.954257702346</c:v>
                </c:pt>
                <c:pt idx="4223">
                  <c:v>11238.506878275302</c:v>
                </c:pt>
                <c:pt idx="4224">
                  <c:v>11147.323453068926</c:v>
                </c:pt>
                <c:pt idx="4225">
                  <c:v>11056.402285329399</c:v>
                </c:pt>
                <c:pt idx="4226">
                  <c:v>10920.508596291927</c:v>
                </c:pt>
                <c:pt idx="4227">
                  <c:v>10875.340019379824</c:v>
                </c:pt>
                <c:pt idx="4228">
                  <c:v>10785.195611129811</c:v>
                </c:pt>
                <c:pt idx="4229">
                  <c:v>10650.457812841309</c:v>
                </c:pt>
                <c:pt idx="4230">
                  <c:v>10560.949474493977</c:v>
                </c:pt>
                <c:pt idx="4231">
                  <c:v>10471.692766078895</c:v>
                </c:pt>
                <c:pt idx="4232">
                  <c:v>10338.276067227373</c:v>
                </c:pt>
                <c:pt idx="4233">
                  <c:v>10249.641573915558</c:v>
                </c:pt>
                <c:pt idx="4234">
                  <c:v>10117.150948360271</c:v>
                </c:pt>
                <c:pt idx="4235">
                  <c:v>10073.109609765927</c:v>
                </c:pt>
                <c:pt idx="4236">
                  <c:v>9941.3495703317549</c:v>
                </c:pt>
                <c:pt idx="4237">
                  <c:v>9853.8109968068711</c:v>
                </c:pt>
                <c:pt idx="4238">
                  <c:v>9766.5118651779267</c:v>
                </c:pt>
                <c:pt idx="4239">
                  <c:v>9636.0089337928839</c:v>
                </c:pt>
                <c:pt idx="4240">
                  <c:v>9592.6261059109402</c:v>
                </c:pt>
                <c:pt idx="4241">
                  <c:v>9462.829570709855</c:v>
                </c:pt>
                <c:pt idx="4242">
                  <c:v>9376.5900711834511</c:v>
                </c:pt>
                <c:pt idx="4243">
                  <c:v>9290.5821575064729</c:v>
                </c:pt>
                <c:pt idx="4244">
                  <c:v>9162.0014835266084</c:v>
                </c:pt>
                <c:pt idx="4245">
                  <c:v>9076.5665015957111</c:v>
                </c:pt>
                <c:pt idx="4246">
                  <c:v>8948.838845785147</c:v>
                </c:pt>
                <c:pt idx="4247">
                  <c:v>8863.9683352632364</c:v>
                </c:pt>
                <c:pt idx="4248">
                  <c:v>8737.081152463561</c:v>
                </c:pt>
                <c:pt idx="4249">
                  <c:v>8694.896392359864</c:v>
                </c:pt>
                <c:pt idx="4250">
                  <c:v>8610.6923503605376</c:v>
                </c:pt>
                <c:pt idx="4251">
                  <c:v>8484.797575020455</c:v>
                </c:pt>
                <c:pt idx="4252">
                  <c:v>8359.3925312807696</c:v>
                </c:pt>
                <c:pt idx="4253">
                  <c:v>8276.0591469824431</c:v>
                </c:pt>
                <c:pt idx="4254">
                  <c:v>8192.9402951778902</c:v>
                </c:pt>
                <c:pt idx="4255">
                  <c:v>8110.0347454094272</c:v>
                </c:pt>
                <c:pt idx="4256">
                  <c:v>7986.0736972952973</c:v>
                </c:pt>
                <c:pt idx="4257">
                  <c:v>7903.6960907210005</c:v>
                </c:pt>
                <c:pt idx="4258">
                  <c:v>7780.5213370888614</c:v>
                </c:pt>
                <c:pt idx="4259">
                  <c:v>7698.6642183744434</c:v>
                </c:pt>
                <c:pt idx="4260">
                  <c:v>7576.2646987119524</c:v>
                </c:pt>
                <c:pt idx="4261">
                  <c:v>7494.9207747132141</c:v>
                </c:pt>
                <c:pt idx="4262">
                  <c:v>7413.7801219429803</c:v>
                </c:pt>
                <c:pt idx="4263">
                  <c:v>7292.4478032164579</c:v>
                </c:pt>
                <c:pt idx="4264">
                  <c:v>7211.8103982333414</c:v>
                </c:pt>
                <c:pt idx="4265">
                  <c:v>7131.3723456320286</c:v>
                </c:pt>
                <c:pt idx="4266">
                  <c:v>7011.0866528127135</c:v>
                </c:pt>
                <c:pt idx="4267">
                  <c:v>6971.089914350322</c:v>
                </c:pt>
                <c:pt idx="4268">
                  <c:v>6851.3932912353748</c:v>
                </c:pt>
                <c:pt idx="4269">
                  <c:v>6771.8388689975745</c:v>
                </c:pt>
                <c:pt idx="4270">
                  <c:v>6692.4778736608705</c:v>
                </c:pt>
                <c:pt idx="4271">
                  <c:v>6652.8695832479543</c:v>
                </c:pt>
                <c:pt idx="4272">
                  <c:v>6652.8695832479543</c:v>
                </c:pt>
                <c:pt idx="4273">
                  <c:v>6652.8695832479543</c:v>
                </c:pt>
                <c:pt idx="4274">
                  <c:v>6652.8695832479543</c:v>
                </c:pt>
                <c:pt idx="4275">
                  <c:v>6652.8695832479543</c:v>
                </c:pt>
                <c:pt idx="4276">
                  <c:v>6652.8695832479543</c:v>
                </c:pt>
                <c:pt idx="4277">
                  <c:v>6652.8695832479543</c:v>
                </c:pt>
                <c:pt idx="4278">
                  <c:v>6652.8695832479543</c:v>
                </c:pt>
                <c:pt idx="4279">
                  <c:v>6652.8695832479543</c:v>
                </c:pt>
                <c:pt idx="4280">
                  <c:v>6613.3092572636533</c:v>
                </c:pt>
                <c:pt idx="4281">
                  <c:v>6652.8695832479543</c:v>
                </c:pt>
                <c:pt idx="4282">
                  <c:v>6652.8695832479543</c:v>
                </c:pt>
                <c:pt idx="4283">
                  <c:v>6652.8695832479543</c:v>
                </c:pt>
                <c:pt idx="4284">
                  <c:v>6652.8695832479543</c:v>
                </c:pt>
                <c:pt idx="4285">
                  <c:v>6652.8695832479543</c:v>
                </c:pt>
                <c:pt idx="4286">
                  <c:v>6613.3092572636533</c:v>
                </c:pt>
                <c:pt idx="4287">
                  <c:v>6613.3092572636533</c:v>
                </c:pt>
                <c:pt idx="4288">
                  <c:v>6652.8695832479543</c:v>
                </c:pt>
                <c:pt idx="4289">
                  <c:v>6613.3092572636533</c:v>
                </c:pt>
                <c:pt idx="4290">
                  <c:v>6613.3092572636533</c:v>
                </c:pt>
                <c:pt idx="4291">
                  <c:v>6652.8695832479543</c:v>
                </c:pt>
                <c:pt idx="4292">
                  <c:v>6613.3092572636533</c:v>
                </c:pt>
                <c:pt idx="4293">
                  <c:v>6652.8695832479543</c:v>
                </c:pt>
                <c:pt idx="4294">
                  <c:v>6652.8695832479543</c:v>
                </c:pt>
                <c:pt idx="4295">
                  <c:v>6652.8695832479543</c:v>
                </c:pt>
                <c:pt idx="4296">
                  <c:v>6652.8695832479543</c:v>
                </c:pt>
                <c:pt idx="4297">
                  <c:v>6613.3092572636533</c:v>
                </c:pt>
                <c:pt idx="4298">
                  <c:v>6652.8695832479543</c:v>
                </c:pt>
                <c:pt idx="4299">
                  <c:v>6652.8695832479543</c:v>
                </c:pt>
                <c:pt idx="4300">
                  <c:v>6652.8695832479543</c:v>
                </c:pt>
                <c:pt idx="4301">
                  <c:v>6613.3092572636533</c:v>
                </c:pt>
                <c:pt idx="4302">
                  <c:v>6652.8695832479543</c:v>
                </c:pt>
                <c:pt idx="4303">
                  <c:v>6652.8695832479543</c:v>
                </c:pt>
                <c:pt idx="4304">
                  <c:v>6613.3092572636533</c:v>
                </c:pt>
                <c:pt idx="4305">
                  <c:v>6613.3092572636533</c:v>
                </c:pt>
                <c:pt idx="4306">
                  <c:v>6652.8695832479543</c:v>
                </c:pt>
                <c:pt idx="4307">
                  <c:v>6613.3092572636533</c:v>
                </c:pt>
                <c:pt idx="4308">
                  <c:v>6613.3092572636533</c:v>
                </c:pt>
                <c:pt idx="4309">
                  <c:v>6613.3092572636533</c:v>
                </c:pt>
                <c:pt idx="4310">
                  <c:v>6613.3092572636533</c:v>
                </c:pt>
                <c:pt idx="4311">
                  <c:v>6613.3092572636533</c:v>
                </c:pt>
                <c:pt idx="4312">
                  <c:v>6613.3092572636533</c:v>
                </c:pt>
                <c:pt idx="4313">
                  <c:v>6652.8695832479543</c:v>
                </c:pt>
                <c:pt idx="4314">
                  <c:v>6652.8695832479543</c:v>
                </c:pt>
                <c:pt idx="4315">
                  <c:v>6613.3092572636533</c:v>
                </c:pt>
                <c:pt idx="4316">
                  <c:v>6652.8695832479543</c:v>
                </c:pt>
                <c:pt idx="4317">
                  <c:v>6613.3092572636533</c:v>
                </c:pt>
                <c:pt idx="4318">
                  <c:v>6652.8695832479543</c:v>
                </c:pt>
                <c:pt idx="4319">
                  <c:v>6652.8695832479543</c:v>
                </c:pt>
                <c:pt idx="4320">
                  <c:v>6652.8695832479543</c:v>
                </c:pt>
                <c:pt idx="4321">
                  <c:v>6652.8695832479543</c:v>
                </c:pt>
                <c:pt idx="4322">
                  <c:v>6652.8695832479543</c:v>
                </c:pt>
                <c:pt idx="4323">
                  <c:v>6613.3092572636533</c:v>
                </c:pt>
                <c:pt idx="4324">
                  <c:v>6652.8695832479543</c:v>
                </c:pt>
                <c:pt idx="4325">
                  <c:v>6652.8695832479543</c:v>
                </c:pt>
                <c:pt idx="4326">
                  <c:v>6652.8695832479543</c:v>
                </c:pt>
                <c:pt idx="4327">
                  <c:v>6652.8695832479543</c:v>
                </c:pt>
                <c:pt idx="4328">
                  <c:v>6652.8695832479543</c:v>
                </c:pt>
                <c:pt idx="4329">
                  <c:v>6613.3092572636533</c:v>
                </c:pt>
                <c:pt idx="4330">
                  <c:v>6652.8695832479543</c:v>
                </c:pt>
                <c:pt idx="4331">
                  <c:v>6613.3092572636533</c:v>
                </c:pt>
                <c:pt idx="4332">
                  <c:v>6652.8695832479543</c:v>
                </c:pt>
                <c:pt idx="4333">
                  <c:v>6652.8695832479543</c:v>
                </c:pt>
                <c:pt idx="4334">
                  <c:v>6652.8695832479543</c:v>
                </c:pt>
                <c:pt idx="4335">
                  <c:v>6652.8695832479543</c:v>
                </c:pt>
                <c:pt idx="4336">
                  <c:v>6652.8695832479543</c:v>
                </c:pt>
                <c:pt idx="4337">
                  <c:v>6652.8695832479543</c:v>
                </c:pt>
                <c:pt idx="4338">
                  <c:v>6613.3092572636533</c:v>
                </c:pt>
                <c:pt idx="4339">
                  <c:v>6652.8695832479543</c:v>
                </c:pt>
                <c:pt idx="4340">
                  <c:v>6652.8695832479543</c:v>
                </c:pt>
                <c:pt idx="4341">
                  <c:v>6613.3092572636533</c:v>
                </c:pt>
                <c:pt idx="4342">
                  <c:v>6652.8695832479543</c:v>
                </c:pt>
                <c:pt idx="4343">
                  <c:v>6652.8695832479543</c:v>
                </c:pt>
                <c:pt idx="4344">
                  <c:v>6652.8695832479543</c:v>
                </c:pt>
                <c:pt idx="4345">
                  <c:v>6652.8695832479543</c:v>
                </c:pt>
                <c:pt idx="4346">
                  <c:v>6652.8695832479543</c:v>
                </c:pt>
                <c:pt idx="4347">
                  <c:v>6652.8695832479543</c:v>
                </c:pt>
                <c:pt idx="4348">
                  <c:v>6652.8695832479543</c:v>
                </c:pt>
                <c:pt idx="4349">
                  <c:v>6613.3092572636533</c:v>
                </c:pt>
                <c:pt idx="4350">
                  <c:v>6613.3092572636533</c:v>
                </c:pt>
                <c:pt idx="4351">
                  <c:v>6613.3092572636533</c:v>
                </c:pt>
                <c:pt idx="4352">
                  <c:v>6652.8695832479543</c:v>
                </c:pt>
                <c:pt idx="4353">
                  <c:v>6613.3092572636533</c:v>
                </c:pt>
                <c:pt idx="4354">
                  <c:v>6652.8695832479543</c:v>
                </c:pt>
                <c:pt idx="4355">
                  <c:v>6652.8695832479543</c:v>
                </c:pt>
                <c:pt idx="4356">
                  <c:v>6652.8695832479543</c:v>
                </c:pt>
                <c:pt idx="4357">
                  <c:v>6652.8695832479543</c:v>
                </c:pt>
                <c:pt idx="4358">
                  <c:v>6613.3092572636533</c:v>
                </c:pt>
                <c:pt idx="4359">
                  <c:v>6613.3092572636533</c:v>
                </c:pt>
                <c:pt idx="4360">
                  <c:v>6652.8695832479543</c:v>
                </c:pt>
                <c:pt idx="4361">
                  <c:v>6652.8695832479543</c:v>
                </c:pt>
                <c:pt idx="4362">
                  <c:v>6652.8695832479543</c:v>
                </c:pt>
                <c:pt idx="4363">
                  <c:v>6652.8695832479543</c:v>
                </c:pt>
                <c:pt idx="4364">
                  <c:v>6613.3092572636533</c:v>
                </c:pt>
                <c:pt idx="4365">
                  <c:v>6613.3092572636533</c:v>
                </c:pt>
                <c:pt idx="4366">
                  <c:v>6652.8695832479543</c:v>
                </c:pt>
                <c:pt idx="4367">
                  <c:v>6652.8695832479543</c:v>
                </c:pt>
                <c:pt idx="4368">
                  <c:v>6652.8695832479543</c:v>
                </c:pt>
                <c:pt idx="4369">
                  <c:v>6652.8695832479543</c:v>
                </c:pt>
                <c:pt idx="4370">
                  <c:v>6652.8695832479543</c:v>
                </c:pt>
                <c:pt idx="4371">
                  <c:v>6613.3092572636533</c:v>
                </c:pt>
                <c:pt idx="4372">
                  <c:v>6613.3092572636533</c:v>
                </c:pt>
                <c:pt idx="4373">
                  <c:v>6652.8695832479543</c:v>
                </c:pt>
                <c:pt idx="4374">
                  <c:v>6652.8695832479543</c:v>
                </c:pt>
                <c:pt idx="4375">
                  <c:v>6613.3092572636533</c:v>
                </c:pt>
                <c:pt idx="4376">
                  <c:v>6613.3092572636533</c:v>
                </c:pt>
                <c:pt idx="4377">
                  <c:v>6652.8695832479543</c:v>
                </c:pt>
                <c:pt idx="4378">
                  <c:v>6652.8695832479543</c:v>
                </c:pt>
                <c:pt idx="4379">
                  <c:v>6613.3092572636533</c:v>
                </c:pt>
                <c:pt idx="4380">
                  <c:v>6652.8695832479543</c:v>
                </c:pt>
                <c:pt idx="4381">
                  <c:v>6652.8695832479543</c:v>
                </c:pt>
                <c:pt idx="4382">
                  <c:v>6652.8695832479543</c:v>
                </c:pt>
                <c:pt idx="4383">
                  <c:v>6652.8695832479543</c:v>
                </c:pt>
                <c:pt idx="4384">
                  <c:v>6613.3092572636533</c:v>
                </c:pt>
                <c:pt idx="4385">
                  <c:v>6652.8695832479543</c:v>
                </c:pt>
                <c:pt idx="4386">
                  <c:v>6613.3092572636533</c:v>
                </c:pt>
                <c:pt idx="4387">
                  <c:v>6652.8695832479543</c:v>
                </c:pt>
                <c:pt idx="4388">
                  <c:v>6613.3092572636533</c:v>
                </c:pt>
                <c:pt idx="4389">
                  <c:v>6613.3092572636533</c:v>
                </c:pt>
                <c:pt idx="4390">
                  <c:v>6613.3092572636533</c:v>
                </c:pt>
                <c:pt idx="4391">
                  <c:v>6613.3092572636533</c:v>
                </c:pt>
                <c:pt idx="4392">
                  <c:v>6613.3092572636533</c:v>
                </c:pt>
                <c:pt idx="4393">
                  <c:v>6652.8695832479543</c:v>
                </c:pt>
                <c:pt idx="4394">
                  <c:v>6652.8695832479543</c:v>
                </c:pt>
                <c:pt idx="4395">
                  <c:v>6652.8695832479543</c:v>
                </c:pt>
                <c:pt idx="4396">
                  <c:v>6652.8695832479543</c:v>
                </c:pt>
                <c:pt idx="4397">
                  <c:v>6652.8695832479543</c:v>
                </c:pt>
                <c:pt idx="4398">
                  <c:v>6613.3092572636533</c:v>
                </c:pt>
                <c:pt idx="4399">
                  <c:v>6613.3092572636533</c:v>
                </c:pt>
                <c:pt idx="4400">
                  <c:v>6613.3092572636533</c:v>
                </c:pt>
                <c:pt idx="4401">
                  <c:v>6652.8695832479543</c:v>
                </c:pt>
                <c:pt idx="4402">
                  <c:v>6652.8695832479543</c:v>
                </c:pt>
                <c:pt idx="4403">
                  <c:v>6652.8695832479543</c:v>
                </c:pt>
                <c:pt idx="4404">
                  <c:v>6652.8695832479543</c:v>
                </c:pt>
                <c:pt idx="4405">
                  <c:v>6652.8695832479543</c:v>
                </c:pt>
                <c:pt idx="4406">
                  <c:v>6652.8695832479543</c:v>
                </c:pt>
                <c:pt idx="4407">
                  <c:v>6652.8695832479543</c:v>
                </c:pt>
                <c:pt idx="4408">
                  <c:v>6652.8695832479543</c:v>
                </c:pt>
                <c:pt idx="4409">
                  <c:v>6613.3092572636533</c:v>
                </c:pt>
                <c:pt idx="4410">
                  <c:v>6613.3092572636533</c:v>
                </c:pt>
                <c:pt idx="4411">
                  <c:v>6652.8695832479543</c:v>
                </c:pt>
                <c:pt idx="4412">
                  <c:v>6613.3092572636533</c:v>
                </c:pt>
                <c:pt idx="4413">
                  <c:v>6652.8695832479543</c:v>
                </c:pt>
                <c:pt idx="4414">
                  <c:v>6613.3092572636533</c:v>
                </c:pt>
                <c:pt idx="4415">
                  <c:v>6652.8695832479543</c:v>
                </c:pt>
                <c:pt idx="4416">
                  <c:v>6652.8695832479543</c:v>
                </c:pt>
                <c:pt idx="4417">
                  <c:v>6613.3092572636533</c:v>
                </c:pt>
                <c:pt idx="4418">
                  <c:v>6652.8695832479543</c:v>
                </c:pt>
                <c:pt idx="4419">
                  <c:v>6613.3092572636533</c:v>
                </c:pt>
                <c:pt idx="4420">
                  <c:v>6613.3092572636533</c:v>
                </c:pt>
                <c:pt idx="4421">
                  <c:v>6613.3092572636533</c:v>
                </c:pt>
                <c:pt idx="4422">
                  <c:v>6652.8695832479543</c:v>
                </c:pt>
                <c:pt idx="4423">
                  <c:v>6613.3092572636533</c:v>
                </c:pt>
                <c:pt idx="4424">
                  <c:v>6613.3092572636533</c:v>
                </c:pt>
                <c:pt idx="4425">
                  <c:v>6652.8695832479543</c:v>
                </c:pt>
                <c:pt idx="4426">
                  <c:v>6652.8695832479543</c:v>
                </c:pt>
                <c:pt idx="4427">
                  <c:v>6652.8695832479543</c:v>
                </c:pt>
                <c:pt idx="4428">
                  <c:v>6652.8695832479543</c:v>
                </c:pt>
                <c:pt idx="4429">
                  <c:v>6613.3092572636533</c:v>
                </c:pt>
                <c:pt idx="4430">
                  <c:v>6613.3092572636533</c:v>
                </c:pt>
                <c:pt idx="4431">
                  <c:v>6652.8695832479543</c:v>
                </c:pt>
                <c:pt idx="4432">
                  <c:v>6652.8695832479543</c:v>
                </c:pt>
                <c:pt idx="4433">
                  <c:v>6652.8695832479543</c:v>
                </c:pt>
                <c:pt idx="4434">
                  <c:v>6652.8695832479543</c:v>
                </c:pt>
                <c:pt idx="4435">
                  <c:v>6652.8695832479543</c:v>
                </c:pt>
                <c:pt idx="4436">
                  <c:v>6652.8695832479543</c:v>
                </c:pt>
                <c:pt idx="4437">
                  <c:v>6652.8695832479543</c:v>
                </c:pt>
                <c:pt idx="4438">
                  <c:v>6652.8695832479543</c:v>
                </c:pt>
                <c:pt idx="4439">
                  <c:v>6652.8695832479543</c:v>
                </c:pt>
                <c:pt idx="4440">
                  <c:v>6652.8695832479543</c:v>
                </c:pt>
                <c:pt idx="4441">
                  <c:v>6613.3092572636533</c:v>
                </c:pt>
                <c:pt idx="4442">
                  <c:v>6613.3092572636533</c:v>
                </c:pt>
                <c:pt idx="4443">
                  <c:v>6613.3092572636533</c:v>
                </c:pt>
                <c:pt idx="4444">
                  <c:v>6652.8695832479543</c:v>
                </c:pt>
                <c:pt idx="4445">
                  <c:v>6652.8695832479543</c:v>
                </c:pt>
                <c:pt idx="4446">
                  <c:v>6652.8695832479543</c:v>
                </c:pt>
                <c:pt idx="4447">
                  <c:v>6613.3092572636533</c:v>
                </c:pt>
                <c:pt idx="4448">
                  <c:v>6613.3092572636533</c:v>
                </c:pt>
                <c:pt idx="4449">
                  <c:v>6652.8695832479543</c:v>
                </c:pt>
                <c:pt idx="4450">
                  <c:v>6652.8695832479543</c:v>
                </c:pt>
                <c:pt idx="4451">
                  <c:v>6613.3092572636533</c:v>
                </c:pt>
                <c:pt idx="4452">
                  <c:v>6613.3092572636533</c:v>
                </c:pt>
                <c:pt idx="4453">
                  <c:v>6652.8695832479543</c:v>
                </c:pt>
                <c:pt idx="4454">
                  <c:v>6613.3092572636533</c:v>
                </c:pt>
                <c:pt idx="4455">
                  <c:v>6613.3092572636533</c:v>
                </c:pt>
                <c:pt idx="4456">
                  <c:v>6652.8695832479543</c:v>
                </c:pt>
                <c:pt idx="4457">
                  <c:v>6613.3092572636533</c:v>
                </c:pt>
                <c:pt idx="4458">
                  <c:v>6613.3092572636533</c:v>
                </c:pt>
                <c:pt idx="4459">
                  <c:v>6613.3092572636533</c:v>
                </c:pt>
                <c:pt idx="4460">
                  <c:v>6652.8695832479543</c:v>
                </c:pt>
                <c:pt idx="4461">
                  <c:v>6652.8695832479543</c:v>
                </c:pt>
                <c:pt idx="4462">
                  <c:v>6652.8695832479543</c:v>
                </c:pt>
                <c:pt idx="4463">
                  <c:v>6652.8695832479543</c:v>
                </c:pt>
                <c:pt idx="4464">
                  <c:v>6652.8695832479543</c:v>
                </c:pt>
                <c:pt idx="4465">
                  <c:v>6613.3092572636533</c:v>
                </c:pt>
                <c:pt idx="4466">
                  <c:v>6652.8695832479543</c:v>
                </c:pt>
                <c:pt idx="4467">
                  <c:v>6613.3092572636533</c:v>
                </c:pt>
                <c:pt idx="4468">
                  <c:v>6613.3092572636533</c:v>
                </c:pt>
                <c:pt idx="4469">
                  <c:v>6613.3092572636533</c:v>
                </c:pt>
                <c:pt idx="4470">
                  <c:v>6613.3092572636533</c:v>
                </c:pt>
                <c:pt idx="4471">
                  <c:v>6613.3092572636533</c:v>
                </c:pt>
                <c:pt idx="4472">
                  <c:v>6652.8695832479543</c:v>
                </c:pt>
                <c:pt idx="4473">
                  <c:v>6652.8695832479543</c:v>
                </c:pt>
                <c:pt idx="4474">
                  <c:v>6652.8695832479543</c:v>
                </c:pt>
                <c:pt idx="4475">
                  <c:v>6613.3092572636533</c:v>
                </c:pt>
                <c:pt idx="4476">
                  <c:v>6613.3092572636533</c:v>
                </c:pt>
                <c:pt idx="4477">
                  <c:v>6613.3092572636533</c:v>
                </c:pt>
                <c:pt idx="4478">
                  <c:v>6613.3092572636533</c:v>
                </c:pt>
                <c:pt idx="4479">
                  <c:v>6652.8695832479543</c:v>
                </c:pt>
                <c:pt idx="4480">
                  <c:v>6613.3092572636533</c:v>
                </c:pt>
                <c:pt idx="4481">
                  <c:v>6613.3092572636533</c:v>
                </c:pt>
                <c:pt idx="4482">
                  <c:v>6613.3092572636533</c:v>
                </c:pt>
                <c:pt idx="4483">
                  <c:v>6613.3092572636533</c:v>
                </c:pt>
                <c:pt idx="4484">
                  <c:v>6652.8695832479543</c:v>
                </c:pt>
                <c:pt idx="4485">
                  <c:v>6652.8695832479543</c:v>
                </c:pt>
                <c:pt idx="4486">
                  <c:v>6652.8695832479543</c:v>
                </c:pt>
                <c:pt idx="4487">
                  <c:v>6613.3092572636533</c:v>
                </c:pt>
                <c:pt idx="4488">
                  <c:v>6613.3092572636533</c:v>
                </c:pt>
                <c:pt idx="4489">
                  <c:v>6613.3092572636533</c:v>
                </c:pt>
                <c:pt idx="4490">
                  <c:v>6613.3092572636533</c:v>
                </c:pt>
                <c:pt idx="4491">
                  <c:v>6652.8695832479543</c:v>
                </c:pt>
                <c:pt idx="4492">
                  <c:v>6652.8695832479543</c:v>
                </c:pt>
                <c:pt idx="4493">
                  <c:v>6652.8695832479543</c:v>
                </c:pt>
                <c:pt idx="4494">
                  <c:v>6652.8695832479543</c:v>
                </c:pt>
                <c:pt idx="4495">
                  <c:v>6652.8695832479543</c:v>
                </c:pt>
                <c:pt idx="4496">
                  <c:v>6613.3092572636533</c:v>
                </c:pt>
                <c:pt idx="4497">
                  <c:v>6613.3092572636533</c:v>
                </c:pt>
                <c:pt idx="4498">
                  <c:v>6613.3092572636533</c:v>
                </c:pt>
                <c:pt idx="4499">
                  <c:v>6652.8695832479543</c:v>
                </c:pt>
                <c:pt idx="4500">
                  <c:v>6613.3092572636533</c:v>
                </c:pt>
                <c:pt idx="4501">
                  <c:v>6652.8695832479543</c:v>
                </c:pt>
                <c:pt idx="4502">
                  <c:v>6652.8695832479543</c:v>
                </c:pt>
                <c:pt idx="4503">
                  <c:v>6652.8695832479543</c:v>
                </c:pt>
                <c:pt idx="4504">
                  <c:v>6652.8695832479543</c:v>
                </c:pt>
                <c:pt idx="4505">
                  <c:v>6613.3092572636533</c:v>
                </c:pt>
                <c:pt idx="4506">
                  <c:v>6652.8695832479543</c:v>
                </c:pt>
                <c:pt idx="4507">
                  <c:v>6652.8695832479543</c:v>
                </c:pt>
                <c:pt idx="4508">
                  <c:v>6613.3092572636533</c:v>
                </c:pt>
                <c:pt idx="4509">
                  <c:v>6613.3092572636533</c:v>
                </c:pt>
                <c:pt idx="4510">
                  <c:v>6652.8695832479543</c:v>
                </c:pt>
                <c:pt idx="4511">
                  <c:v>6613.3092572636533</c:v>
                </c:pt>
                <c:pt idx="4512">
                  <c:v>6652.8695832479543</c:v>
                </c:pt>
                <c:pt idx="4513">
                  <c:v>6652.8695832479543</c:v>
                </c:pt>
                <c:pt idx="4514">
                  <c:v>6613.3092572636533</c:v>
                </c:pt>
                <c:pt idx="4515">
                  <c:v>6652.8695832479543</c:v>
                </c:pt>
                <c:pt idx="4516">
                  <c:v>6652.8695832479543</c:v>
                </c:pt>
                <c:pt idx="4517">
                  <c:v>6613.3092572636533</c:v>
                </c:pt>
                <c:pt idx="4518">
                  <c:v>6613.3092572636533</c:v>
                </c:pt>
                <c:pt idx="4519">
                  <c:v>6652.8695832479543</c:v>
                </c:pt>
                <c:pt idx="4520">
                  <c:v>6652.8695832479543</c:v>
                </c:pt>
                <c:pt idx="4521">
                  <c:v>6613.3092572636533</c:v>
                </c:pt>
                <c:pt idx="4522">
                  <c:v>6652.8695832479543</c:v>
                </c:pt>
                <c:pt idx="4523">
                  <c:v>6652.8695832479543</c:v>
                </c:pt>
                <c:pt idx="4524">
                  <c:v>6652.8695832479543</c:v>
                </c:pt>
                <c:pt idx="4525">
                  <c:v>6613.3092572636533</c:v>
                </c:pt>
                <c:pt idx="4526">
                  <c:v>6613.3092572636533</c:v>
                </c:pt>
                <c:pt idx="4527">
                  <c:v>6652.8695832479543</c:v>
                </c:pt>
                <c:pt idx="4528">
                  <c:v>6613.3092572636533</c:v>
                </c:pt>
                <c:pt idx="4529">
                  <c:v>6613.3092572636533</c:v>
                </c:pt>
                <c:pt idx="4530">
                  <c:v>6613.3092572636533</c:v>
                </c:pt>
                <c:pt idx="4531">
                  <c:v>6613.3092572636533</c:v>
                </c:pt>
                <c:pt idx="4532">
                  <c:v>6613.3092572636533</c:v>
                </c:pt>
                <c:pt idx="4533">
                  <c:v>6613.3092572636533</c:v>
                </c:pt>
                <c:pt idx="4534">
                  <c:v>6652.8695832479543</c:v>
                </c:pt>
                <c:pt idx="4535">
                  <c:v>6613.3092572636533</c:v>
                </c:pt>
                <c:pt idx="4536">
                  <c:v>6613.3092572636533</c:v>
                </c:pt>
                <c:pt idx="4537">
                  <c:v>6613.3092572636533</c:v>
                </c:pt>
                <c:pt idx="4538">
                  <c:v>6613.3092572636533</c:v>
                </c:pt>
                <c:pt idx="4539">
                  <c:v>6613.3092572636533</c:v>
                </c:pt>
                <c:pt idx="4540">
                  <c:v>6652.8695832479543</c:v>
                </c:pt>
                <c:pt idx="4541">
                  <c:v>6613.3092572636533</c:v>
                </c:pt>
                <c:pt idx="4542">
                  <c:v>6613.3092572636533</c:v>
                </c:pt>
                <c:pt idx="4543">
                  <c:v>6652.8695832479543</c:v>
                </c:pt>
                <c:pt idx="4544">
                  <c:v>6613.3092572636533</c:v>
                </c:pt>
                <c:pt idx="4545">
                  <c:v>6613.3092572636533</c:v>
                </c:pt>
                <c:pt idx="4546">
                  <c:v>6613.3092572636533</c:v>
                </c:pt>
                <c:pt idx="4547">
                  <c:v>6613.3092572636533</c:v>
                </c:pt>
                <c:pt idx="4548">
                  <c:v>6652.8695832479543</c:v>
                </c:pt>
                <c:pt idx="4549">
                  <c:v>6652.8695832479543</c:v>
                </c:pt>
                <c:pt idx="4550">
                  <c:v>6652.8695832479543</c:v>
                </c:pt>
                <c:pt idx="4551">
                  <c:v>6652.8695832479543</c:v>
                </c:pt>
                <c:pt idx="4552">
                  <c:v>6613.3092572636533</c:v>
                </c:pt>
                <c:pt idx="4553">
                  <c:v>6613.3092572636533</c:v>
                </c:pt>
                <c:pt idx="4554">
                  <c:v>6613.3092572636533</c:v>
                </c:pt>
                <c:pt idx="4555">
                  <c:v>6613.3092572636533</c:v>
                </c:pt>
                <c:pt idx="4556">
                  <c:v>6613.3092572636533</c:v>
                </c:pt>
                <c:pt idx="4557">
                  <c:v>6613.3092572636533</c:v>
                </c:pt>
                <c:pt idx="4558">
                  <c:v>6613.3092572636533</c:v>
                </c:pt>
                <c:pt idx="4559">
                  <c:v>6613.3092572636533</c:v>
                </c:pt>
                <c:pt idx="4560">
                  <c:v>6652.8695832479543</c:v>
                </c:pt>
                <c:pt idx="4561">
                  <c:v>6613.3092572636533</c:v>
                </c:pt>
                <c:pt idx="4562">
                  <c:v>6613.3092572636533</c:v>
                </c:pt>
                <c:pt idx="4563">
                  <c:v>6613.3092572636533</c:v>
                </c:pt>
                <c:pt idx="4564">
                  <c:v>6613.3092572636533</c:v>
                </c:pt>
                <c:pt idx="4565">
                  <c:v>6613.3092572636533</c:v>
                </c:pt>
                <c:pt idx="4566">
                  <c:v>6652.8695832479543</c:v>
                </c:pt>
                <c:pt idx="4567">
                  <c:v>6652.8695832479543</c:v>
                </c:pt>
                <c:pt idx="4568">
                  <c:v>6652.8695832479543</c:v>
                </c:pt>
                <c:pt idx="4569">
                  <c:v>6652.8695832479543</c:v>
                </c:pt>
                <c:pt idx="4570">
                  <c:v>6652.8695832479543</c:v>
                </c:pt>
                <c:pt idx="4571">
                  <c:v>6613.3092572636533</c:v>
                </c:pt>
                <c:pt idx="4572">
                  <c:v>6613.3092572636533</c:v>
                </c:pt>
                <c:pt idx="4573">
                  <c:v>6652.8695832479543</c:v>
                </c:pt>
                <c:pt idx="4574">
                  <c:v>6652.8695832479543</c:v>
                </c:pt>
                <c:pt idx="4575">
                  <c:v>6613.3092572636533</c:v>
                </c:pt>
                <c:pt idx="4576">
                  <c:v>6613.3092572636533</c:v>
                </c:pt>
                <c:pt idx="4577">
                  <c:v>6613.3092572636533</c:v>
                </c:pt>
                <c:pt idx="4578">
                  <c:v>6652.8695832479543</c:v>
                </c:pt>
                <c:pt idx="4579">
                  <c:v>6652.8695832479543</c:v>
                </c:pt>
                <c:pt idx="4580">
                  <c:v>6613.3092572636533</c:v>
                </c:pt>
                <c:pt idx="4581">
                  <c:v>6613.3092572636533</c:v>
                </c:pt>
                <c:pt idx="4582">
                  <c:v>6613.3092572636533</c:v>
                </c:pt>
                <c:pt idx="4583">
                  <c:v>6613.3092572636533</c:v>
                </c:pt>
                <c:pt idx="4584">
                  <c:v>6613.3092572636533</c:v>
                </c:pt>
                <c:pt idx="4585">
                  <c:v>6613.3092572636533</c:v>
                </c:pt>
                <c:pt idx="4586">
                  <c:v>6613.3092572636533</c:v>
                </c:pt>
                <c:pt idx="4587">
                  <c:v>6613.3092572636533</c:v>
                </c:pt>
                <c:pt idx="4588">
                  <c:v>6652.8695832479543</c:v>
                </c:pt>
                <c:pt idx="4589">
                  <c:v>6613.3092572636533</c:v>
                </c:pt>
                <c:pt idx="4590">
                  <c:v>6613.3092572636533</c:v>
                </c:pt>
                <c:pt idx="4591">
                  <c:v>6613.3092572636533</c:v>
                </c:pt>
                <c:pt idx="4592">
                  <c:v>6613.3092572636533</c:v>
                </c:pt>
                <c:pt idx="4593">
                  <c:v>6613.3092572636533</c:v>
                </c:pt>
                <c:pt idx="4594">
                  <c:v>6613.3092572636533</c:v>
                </c:pt>
                <c:pt idx="4595">
                  <c:v>6613.3092572636533</c:v>
                </c:pt>
                <c:pt idx="4596">
                  <c:v>6613.3092572636533</c:v>
                </c:pt>
                <c:pt idx="4597">
                  <c:v>6613.3092572636533</c:v>
                </c:pt>
                <c:pt idx="4598">
                  <c:v>6613.3092572636533</c:v>
                </c:pt>
                <c:pt idx="4599">
                  <c:v>6613.3092572636533</c:v>
                </c:pt>
                <c:pt idx="4600">
                  <c:v>6613.3092572636533</c:v>
                </c:pt>
                <c:pt idx="4601">
                  <c:v>6613.3092572636533</c:v>
                </c:pt>
                <c:pt idx="4602">
                  <c:v>6613.3092572636533</c:v>
                </c:pt>
                <c:pt idx="4603">
                  <c:v>6613.3092572636533</c:v>
                </c:pt>
                <c:pt idx="4604">
                  <c:v>6613.3092572636533</c:v>
                </c:pt>
                <c:pt idx="4605">
                  <c:v>6613.3092572636533</c:v>
                </c:pt>
                <c:pt idx="4606">
                  <c:v>6613.3092572636533</c:v>
                </c:pt>
                <c:pt idx="4607">
                  <c:v>6613.3092572636533</c:v>
                </c:pt>
                <c:pt idx="4608">
                  <c:v>6613.3092572636533</c:v>
                </c:pt>
                <c:pt idx="4609">
                  <c:v>6613.3092572636533</c:v>
                </c:pt>
                <c:pt idx="4610">
                  <c:v>6613.3092572636533</c:v>
                </c:pt>
                <c:pt idx="4611">
                  <c:v>6613.3092572636533</c:v>
                </c:pt>
                <c:pt idx="4612">
                  <c:v>6613.3092572636533</c:v>
                </c:pt>
                <c:pt idx="4613">
                  <c:v>6613.3092572636533</c:v>
                </c:pt>
                <c:pt idx="4614">
                  <c:v>6613.3092572636533</c:v>
                </c:pt>
                <c:pt idx="4615">
                  <c:v>6613.3092572636533</c:v>
                </c:pt>
                <c:pt idx="4616">
                  <c:v>6613.3092572636533</c:v>
                </c:pt>
                <c:pt idx="4617">
                  <c:v>6613.3092572636533</c:v>
                </c:pt>
                <c:pt idx="4618">
                  <c:v>6613.3092572636533</c:v>
                </c:pt>
                <c:pt idx="4619">
                  <c:v>6613.3092572636533</c:v>
                </c:pt>
                <c:pt idx="4620">
                  <c:v>6613.3092572636533</c:v>
                </c:pt>
                <c:pt idx="4621">
                  <c:v>6613.3092572636533</c:v>
                </c:pt>
                <c:pt idx="4622">
                  <c:v>6613.3092572636533</c:v>
                </c:pt>
                <c:pt idx="4623">
                  <c:v>6613.3092572636533</c:v>
                </c:pt>
                <c:pt idx="4624">
                  <c:v>6613.3092572636533</c:v>
                </c:pt>
                <c:pt idx="4625">
                  <c:v>6613.3092572636533</c:v>
                </c:pt>
                <c:pt idx="4626">
                  <c:v>6613.3092572636533</c:v>
                </c:pt>
                <c:pt idx="4627">
                  <c:v>6613.3092572636533</c:v>
                </c:pt>
                <c:pt idx="4628">
                  <c:v>6613.3092572636533</c:v>
                </c:pt>
                <c:pt idx="4629">
                  <c:v>6613.3092572636533</c:v>
                </c:pt>
                <c:pt idx="4630">
                  <c:v>6613.3092572636533</c:v>
                </c:pt>
                <c:pt idx="4631">
                  <c:v>6613.3092572636533</c:v>
                </c:pt>
                <c:pt idx="4632">
                  <c:v>6613.3092572636533</c:v>
                </c:pt>
                <c:pt idx="4633">
                  <c:v>6613.3092572636533</c:v>
                </c:pt>
                <c:pt idx="4634">
                  <c:v>6613.3092572636533</c:v>
                </c:pt>
                <c:pt idx="4635">
                  <c:v>6613.3092572636533</c:v>
                </c:pt>
                <c:pt idx="4636">
                  <c:v>6613.3092572636533</c:v>
                </c:pt>
                <c:pt idx="4637">
                  <c:v>6613.3092572636533</c:v>
                </c:pt>
                <c:pt idx="4638">
                  <c:v>6613.3092572636533</c:v>
                </c:pt>
                <c:pt idx="4639">
                  <c:v>6613.3092572636533</c:v>
                </c:pt>
                <c:pt idx="4640">
                  <c:v>6613.3092572636533</c:v>
                </c:pt>
                <c:pt idx="4641">
                  <c:v>6652.8695832479543</c:v>
                </c:pt>
                <c:pt idx="4642">
                  <c:v>6613.3092572636533</c:v>
                </c:pt>
                <c:pt idx="4643">
                  <c:v>6613.3092572636533</c:v>
                </c:pt>
                <c:pt idx="4644">
                  <c:v>6613.3092572636533</c:v>
                </c:pt>
                <c:pt idx="4645">
                  <c:v>6613.3092572636533</c:v>
                </c:pt>
                <c:pt idx="4646">
                  <c:v>6613.3092572636533</c:v>
                </c:pt>
                <c:pt idx="4647">
                  <c:v>6613.3092572636533</c:v>
                </c:pt>
                <c:pt idx="4648">
                  <c:v>6613.3092572636533</c:v>
                </c:pt>
                <c:pt idx="4649">
                  <c:v>6613.3092572636533</c:v>
                </c:pt>
                <c:pt idx="4650">
                  <c:v>6613.3092572636533</c:v>
                </c:pt>
                <c:pt idx="4651">
                  <c:v>6613.3092572636533</c:v>
                </c:pt>
                <c:pt idx="4652">
                  <c:v>6613.3092572636533</c:v>
                </c:pt>
                <c:pt idx="4653">
                  <c:v>6613.3092572636533</c:v>
                </c:pt>
                <c:pt idx="4654">
                  <c:v>6652.8695832479543</c:v>
                </c:pt>
                <c:pt idx="4655">
                  <c:v>6652.8695832479543</c:v>
                </c:pt>
                <c:pt idx="4656">
                  <c:v>6613.3092572636533</c:v>
                </c:pt>
                <c:pt idx="4657">
                  <c:v>6613.3092572636533</c:v>
                </c:pt>
                <c:pt idx="4658">
                  <c:v>6613.3092572636533</c:v>
                </c:pt>
                <c:pt idx="4659">
                  <c:v>6613.3092572636533</c:v>
                </c:pt>
                <c:pt idx="4660">
                  <c:v>6613.3092572636533</c:v>
                </c:pt>
                <c:pt idx="4661">
                  <c:v>6613.3092572636533</c:v>
                </c:pt>
                <c:pt idx="4662">
                  <c:v>6613.3092572636533</c:v>
                </c:pt>
                <c:pt idx="4663">
                  <c:v>6613.3092572636533</c:v>
                </c:pt>
                <c:pt idx="4664">
                  <c:v>6652.8695832479543</c:v>
                </c:pt>
                <c:pt idx="4665">
                  <c:v>6613.3092572636533</c:v>
                </c:pt>
                <c:pt idx="4666">
                  <c:v>6613.3092572636533</c:v>
                </c:pt>
                <c:pt idx="4667">
                  <c:v>6613.3092572636533</c:v>
                </c:pt>
                <c:pt idx="4668">
                  <c:v>6613.3092572636533</c:v>
                </c:pt>
                <c:pt idx="4669">
                  <c:v>6652.8695832479543</c:v>
                </c:pt>
                <c:pt idx="4670">
                  <c:v>6613.3092572636533</c:v>
                </c:pt>
                <c:pt idx="4671">
                  <c:v>6613.3092572636533</c:v>
                </c:pt>
                <c:pt idx="4672">
                  <c:v>6613.3092572636533</c:v>
                </c:pt>
                <c:pt idx="4673">
                  <c:v>6613.3092572636533</c:v>
                </c:pt>
                <c:pt idx="4674">
                  <c:v>6652.8695832479543</c:v>
                </c:pt>
                <c:pt idx="4675">
                  <c:v>6613.3092572636533</c:v>
                </c:pt>
                <c:pt idx="4676">
                  <c:v>6613.3092572636533</c:v>
                </c:pt>
                <c:pt idx="4677">
                  <c:v>6613.3092572636533</c:v>
                </c:pt>
                <c:pt idx="4678">
                  <c:v>6613.3092572636533</c:v>
                </c:pt>
                <c:pt idx="4679">
                  <c:v>6652.8695832479543</c:v>
                </c:pt>
                <c:pt idx="4680">
                  <c:v>6613.3092572636533</c:v>
                </c:pt>
                <c:pt idx="4681">
                  <c:v>6613.3092572636533</c:v>
                </c:pt>
                <c:pt idx="4682">
                  <c:v>6613.3092572636533</c:v>
                </c:pt>
                <c:pt idx="4683">
                  <c:v>6613.3092572636533</c:v>
                </c:pt>
                <c:pt idx="4684">
                  <c:v>6613.3092572636533</c:v>
                </c:pt>
                <c:pt idx="4685">
                  <c:v>6613.3092572636533</c:v>
                </c:pt>
                <c:pt idx="4686">
                  <c:v>6613.3092572636533</c:v>
                </c:pt>
                <c:pt idx="4687">
                  <c:v>6613.3092572636533</c:v>
                </c:pt>
                <c:pt idx="4688">
                  <c:v>6613.3092572636533</c:v>
                </c:pt>
                <c:pt idx="4689">
                  <c:v>6613.3092572636533</c:v>
                </c:pt>
                <c:pt idx="4690">
                  <c:v>6652.8695832479543</c:v>
                </c:pt>
                <c:pt idx="4691">
                  <c:v>6613.3092572636533</c:v>
                </c:pt>
                <c:pt idx="4692">
                  <c:v>6613.3092572636533</c:v>
                </c:pt>
                <c:pt idx="4693">
                  <c:v>6613.3092572636533</c:v>
                </c:pt>
                <c:pt idx="4694">
                  <c:v>6573.7967660852564</c:v>
                </c:pt>
                <c:pt idx="4695">
                  <c:v>6613.3092572636533</c:v>
                </c:pt>
                <c:pt idx="4696">
                  <c:v>6613.3092572636533</c:v>
                </c:pt>
                <c:pt idx="4697">
                  <c:v>6613.3092572636533</c:v>
                </c:pt>
                <c:pt idx="4698">
                  <c:v>6613.3092572636533</c:v>
                </c:pt>
                <c:pt idx="4699">
                  <c:v>6613.3092572636533</c:v>
                </c:pt>
                <c:pt idx="4700">
                  <c:v>6613.3092572636533</c:v>
                </c:pt>
                <c:pt idx="4701">
                  <c:v>6613.3092572636533</c:v>
                </c:pt>
                <c:pt idx="4702">
                  <c:v>6613.3092572636533</c:v>
                </c:pt>
                <c:pt idx="4703">
                  <c:v>6613.3092572636533</c:v>
                </c:pt>
                <c:pt idx="4704">
                  <c:v>6652.8695832479543</c:v>
                </c:pt>
                <c:pt idx="4705">
                  <c:v>6652.8695832479543</c:v>
                </c:pt>
                <c:pt idx="4706">
                  <c:v>6613.3092572636533</c:v>
                </c:pt>
                <c:pt idx="4707">
                  <c:v>6613.3092572636533</c:v>
                </c:pt>
                <c:pt idx="4708">
                  <c:v>6613.3092572636533</c:v>
                </c:pt>
                <c:pt idx="4709">
                  <c:v>6613.3092572636533</c:v>
                </c:pt>
                <c:pt idx="4710">
                  <c:v>6613.3092572636533</c:v>
                </c:pt>
                <c:pt idx="4711">
                  <c:v>6613.3092572636533</c:v>
                </c:pt>
                <c:pt idx="4712">
                  <c:v>6573.7967660852564</c:v>
                </c:pt>
                <c:pt idx="4713">
                  <c:v>6613.3092572636533</c:v>
                </c:pt>
                <c:pt idx="4714">
                  <c:v>6613.3092572636533</c:v>
                </c:pt>
                <c:pt idx="4715">
                  <c:v>6613.3092572636533</c:v>
                </c:pt>
                <c:pt idx="4716">
                  <c:v>6613.3092572636533</c:v>
                </c:pt>
                <c:pt idx="4717">
                  <c:v>6573.7967660852564</c:v>
                </c:pt>
                <c:pt idx="4718">
                  <c:v>6613.3092572636533</c:v>
                </c:pt>
                <c:pt idx="4719">
                  <c:v>6613.3092572636533</c:v>
                </c:pt>
                <c:pt idx="4720">
                  <c:v>6613.3092572636533</c:v>
                </c:pt>
                <c:pt idx="4721">
                  <c:v>6613.3092572636533</c:v>
                </c:pt>
                <c:pt idx="4722">
                  <c:v>6613.3092572636533</c:v>
                </c:pt>
                <c:pt idx="4723">
                  <c:v>6613.3092572636533</c:v>
                </c:pt>
                <c:pt idx="4724">
                  <c:v>6613.3092572636533</c:v>
                </c:pt>
                <c:pt idx="4725">
                  <c:v>6613.3092572636533</c:v>
                </c:pt>
                <c:pt idx="4726">
                  <c:v>6613.3092572636533</c:v>
                </c:pt>
                <c:pt idx="4727">
                  <c:v>6613.3092572636533</c:v>
                </c:pt>
                <c:pt idx="4728">
                  <c:v>6573.7967660852564</c:v>
                </c:pt>
                <c:pt idx="4729">
                  <c:v>6613.3092572636533</c:v>
                </c:pt>
                <c:pt idx="4730">
                  <c:v>6613.3092572636533</c:v>
                </c:pt>
                <c:pt idx="4731">
                  <c:v>6613.3092572636533</c:v>
                </c:pt>
                <c:pt idx="4732">
                  <c:v>6613.3092572636533</c:v>
                </c:pt>
                <c:pt idx="4733">
                  <c:v>6613.3092572636533</c:v>
                </c:pt>
                <c:pt idx="4734">
                  <c:v>6613.3092572636533</c:v>
                </c:pt>
                <c:pt idx="4735">
                  <c:v>6613.3092572636533</c:v>
                </c:pt>
                <c:pt idx="4736">
                  <c:v>6613.3092572636533</c:v>
                </c:pt>
                <c:pt idx="4737">
                  <c:v>6613.3092572636533</c:v>
                </c:pt>
                <c:pt idx="4738">
                  <c:v>6573.7967660852564</c:v>
                </c:pt>
                <c:pt idx="4739">
                  <c:v>6613.3092572636533</c:v>
                </c:pt>
                <c:pt idx="4740">
                  <c:v>6613.3092572636533</c:v>
                </c:pt>
                <c:pt idx="4741">
                  <c:v>6573.7967660852564</c:v>
                </c:pt>
                <c:pt idx="4742">
                  <c:v>6613.3092572636533</c:v>
                </c:pt>
                <c:pt idx="4743">
                  <c:v>6613.3092572636533</c:v>
                </c:pt>
                <c:pt idx="4744">
                  <c:v>6613.3092572636533</c:v>
                </c:pt>
                <c:pt idx="4745">
                  <c:v>6613.3092572636533</c:v>
                </c:pt>
                <c:pt idx="4746">
                  <c:v>6573.7967660852564</c:v>
                </c:pt>
                <c:pt idx="4747">
                  <c:v>6613.3092572636533</c:v>
                </c:pt>
                <c:pt idx="4748">
                  <c:v>6613.3092572636533</c:v>
                </c:pt>
                <c:pt idx="4749">
                  <c:v>6613.3092572636533</c:v>
                </c:pt>
                <c:pt idx="4750">
                  <c:v>6613.3092572636533</c:v>
                </c:pt>
                <c:pt idx="4751">
                  <c:v>6613.3092572636533</c:v>
                </c:pt>
                <c:pt idx="4752">
                  <c:v>6613.3092572636533</c:v>
                </c:pt>
                <c:pt idx="4753">
                  <c:v>6613.3092572636533</c:v>
                </c:pt>
                <c:pt idx="4754">
                  <c:v>6613.3092572636533</c:v>
                </c:pt>
                <c:pt idx="4755">
                  <c:v>6613.3092572636533</c:v>
                </c:pt>
                <c:pt idx="4756">
                  <c:v>6613.3092572636533</c:v>
                </c:pt>
                <c:pt idx="4757">
                  <c:v>6613.3092572636533</c:v>
                </c:pt>
                <c:pt idx="4758">
                  <c:v>6573.7967660852564</c:v>
                </c:pt>
                <c:pt idx="4759">
                  <c:v>6613.3092572636533</c:v>
                </c:pt>
                <c:pt idx="4760">
                  <c:v>6573.7967660852564</c:v>
                </c:pt>
                <c:pt idx="4761">
                  <c:v>6613.3092572636533</c:v>
                </c:pt>
                <c:pt idx="4762">
                  <c:v>6573.7967660852564</c:v>
                </c:pt>
                <c:pt idx="4763">
                  <c:v>6613.3092572636533</c:v>
                </c:pt>
                <c:pt idx="4764">
                  <c:v>6613.3092572636533</c:v>
                </c:pt>
                <c:pt idx="4765">
                  <c:v>6613.3092572636533</c:v>
                </c:pt>
                <c:pt idx="4766">
                  <c:v>6613.3092572636533</c:v>
                </c:pt>
                <c:pt idx="4767">
                  <c:v>6613.3092572636533</c:v>
                </c:pt>
                <c:pt idx="4768">
                  <c:v>6613.3092572636533</c:v>
                </c:pt>
                <c:pt idx="4769">
                  <c:v>6573.7967660852564</c:v>
                </c:pt>
                <c:pt idx="4770">
                  <c:v>6573.7967660852564</c:v>
                </c:pt>
                <c:pt idx="4771">
                  <c:v>6613.3092572636533</c:v>
                </c:pt>
                <c:pt idx="4772">
                  <c:v>6573.7967660852564</c:v>
                </c:pt>
                <c:pt idx="4773">
                  <c:v>6613.3092572636533</c:v>
                </c:pt>
                <c:pt idx="4774">
                  <c:v>6573.7967660852564</c:v>
                </c:pt>
                <c:pt idx="4775">
                  <c:v>6613.3092572636533</c:v>
                </c:pt>
                <c:pt idx="4776">
                  <c:v>6613.3092572636533</c:v>
                </c:pt>
                <c:pt idx="4777">
                  <c:v>6613.3092572636533</c:v>
                </c:pt>
                <c:pt idx="4778">
                  <c:v>6613.3092572636533</c:v>
                </c:pt>
                <c:pt idx="4779">
                  <c:v>6613.3092572636533</c:v>
                </c:pt>
                <c:pt idx="4780">
                  <c:v>6613.3092572636533</c:v>
                </c:pt>
                <c:pt idx="4781">
                  <c:v>6573.7967660852564</c:v>
                </c:pt>
                <c:pt idx="4782">
                  <c:v>6613.3092572636533</c:v>
                </c:pt>
                <c:pt idx="4783">
                  <c:v>6613.3092572636533</c:v>
                </c:pt>
                <c:pt idx="4784">
                  <c:v>6613.3092572636533</c:v>
                </c:pt>
                <c:pt idx="4785">
                  <c:v>6613.3092572636533</c:v>
                </c:pt>
                <c:pt idx="4786">
                  <c:v>6613.3092572636533</c:v>
                </c:pt>
                <c:pt idx="4787">
                  <c:v>6613.3092572636533</c:v>
                </c:pt>
                <c:pt idx="4788">
                  <c:v>6613.3092572636533</c:v>
                </c:pt>
                <c:pt idx="4789">
                  <c:v>6573.7967660852564</c:v>
                </c:pt>
                <c:pt idx="4790">
                  <c:v>6613.3092572636533</c:v>
                </c:pt>
                <c:pt idx="4791">
                  <c:v>6613.3092572636533</c:v>
                </c:pt>
                <c:pt idx="4792">
                  <c:v>6613.3092572636533</c:v>
                </c:pt>
                <c:pt idx="4793">
                  <c:v>6613.3092572636533</c:v>
                </c:pt>
                <c:pt idx="4794">
                  <c:v>6613.3092572636533</c:v>
                </c:pt>
                <c:pt idx="4795">
                  <c:v>6613.3092572636533</c:v>
                </c:pt>
                <c:pt idx="4796">
                  <c:v>6613.3092572636533</c:v>
                </c:pt>
                <c:pt idx="4797">
                  <c:v>6613.3092572636533</c:v>
                </c:pt>
                <c:pt idx="4798">
                  <c:v>6613.3092572636533</c:v>
                </c:pt>
                <c:pt idx="4799">
                  <c:v>6613.3092572636533</c:v>
                </c:pt>
                <c:pt idx="4800">
                  <c:v>6613.3092572636533</c:v>
                </c:pt>
                <c:pt idx="4801">
                  <c:v>6573.7967660852564</c:v>
                </c:pt>
                <c:pt idx="4802">
                  <c:v>6573.7967660852564</c:v>
                </c:pt>
                <c:pt idx="4803">
                  <c:v>6613.3092572636533</c:v>
                </c:pt>
                <c:pt idx="4804">
                  <c:v>6613.3092572636533</c:v>
                </c:pt>
                <c:pt idx="4805">
                  <c:v>6613.3092572636533</c:v>
                </c:pt>
                <c:pt idx="4806">
                  <c:v>6613.3092572636533</c:v>
                </c:pt>
                <c:pt idx="4807">
                  <c:v>6613.3092572636533</c:v>
                </c:pt>
                <c:pt idx="4808">
                  <c:v>6613.3092572636533</c:v>
                </c:pt>
                <c:pt idx="4809">
                  <c:v>6613.3092572636533</c:v>
                </c:pt>
                <c:pt idx="4810">
                  <c:v>6613.3092572636533</c:v>
                </c:pt>
                <c:pt idx="4811">
                  <c:v>6613.3092572636533</c:v>
                </c:pt>
                <c:pt idx="4812">
                  <c:v>6613.3092572636533</c:v>
                </c:pt>
                <c:pt idx="4813">
                  <c:v>6613.3092572636533</c:v>
                </c:pt>
                <c:pt idx="4814">
                  <c:v>6613.3092572636533</c:v>
                </c:pt>
                <c:pt idx="4815">
                  <c:v>6613.3092572636533</c:v>
                </c:pt>
                <c:pt idx="4816">
                  <c:v>6613.3092572636533</c:v>
                </c:pt>
                <c:pt idx="4817">
                  <c:v>6613.3092572636533</c:v>
                </c:pt>
                <c:pt idx="4818">
                  <c:v>6613.3092572636533</c:v>
                </c:pt>
                <c:pt idx="4819">
                  <c:v>6613.3092572636533</c:v>
                </c:pt>
                <c:pt idx="4820">
                  <c:v>6613.3092572636533</c:v>
                </c:pt>
                <c:pt idx="4821">
                  <c:v>6613.3092572636533</c:v>
                </c:pt>
                <c:pt idx="4822">
                  <c:v>6613.3092572636533</c:v>
                </c:pt>
                <c:pt idx="4823">
                  <c:v>6573.7967660852564</c:v>
                </c:pt>
                <c:pt idx="4824">
                  <c:v>6573.7967660852564</c:v>
                </c:pt>
                <c:pt idx="4825">
                  <c:v>6613.3092572636533</c:v>
                </c:pt>
                <c:pt idx="4826">
                  <c:v>6613.3092572636533</c:v>
                </c:pt>
                <c:pt idx="4827">
                  <c:v>6613.3092572636533</c:v>
                </c:pt>
                <c:pt idx="4828">
                  <c:v>6613.3092572636533</c:v>
                </c:pt>
                <c:pt idx="4829">
                  <c:v>6613.3092572636533</c:v>
                </c:pt>
                <c:pt idx="4830">
                  <c:v>6573.7967660852564</c:v>
                </c:pt>
                <c:pt idx="4831">
                  <c:v>6613.3092572636533</c:v>
                </c:pt>
                <c:pt idx="4832">
                  <c:v>6613.3092572636533</c:v>
                </c:pt>
                <c:pt idx="4833">
                  <c:v>6613.3092572636533</c:v>
                </c:pt>
                <c:pt idx="4834">
                  <c:v>6573.7967660852564</c:v>
                </c:pt>
                <c:pt idx="4835">
                  <c:v>6573.7967660852564</c:v>
                </c:pt>
                <c:pt idx="4836">
                  <c:v>6573.7967660852564</c:v>
                </c:pt>
                <c:pt idx="4837">
                  <c:v>6613.3092572636533</c:v>
                </c:pt>
                <c:pt idx="4838">
                  <c:v>6573.7967660852564</c:v>
                </c:pt>
                <c:pt idx="4839">
                  <c:v>6613.3092572636533</c:v>
                </c:pt>
                <c:pt idx="4840">
                  <c:v>6613.3092572636533</c:v>
                </c:pt>
                <c:pt idx="4841">
                  <c:v>6613.3092572636533</c:v>
                </c:pt>
                <c:pt idx="4842">
                  <c:v>6613.3092572636533</c:v>
                </c:pt>
                <c:pt idx="4843">
                  <c:v>6613.3092572636533</c:v>
                </c:pt>
                <c:pt idx="4844">
                  <c:v>6613.3092572636533</c:v>
                </c:pt>
                <c:pt idx="4845">
                  <c:v>6613.3092572636533</c:v>
                </c:pt>
                <c:pt idx="4846">
                  <c:v>6573.7967660852564</c:v>
                </c:pt>
                <c:pt idx="4847">
                  <c:v>6573.7967660852564</c:v>
                </c:pt>
                <c:pt idx="4848">
                  <c:v>6573.7967660852564</c:v>
                </c:pt>
                <c:pt idx="4849">
                  <c:v>6573.7967660852564</c:v>
                </c:pt>
                <c:pt idx="4850">
                  <c:v>6573.7967660852564</c:v>
                </c:pt>
                <c:pt idx="4851">
                  <c:v>6573.7967660852564</c:v>
                </c:pt>
                <c:pt idx="4852">
                  <c:v>6573.7967660852564</c:v>
                </c:pt>
                <c:pt idx="4853">
                  <c:v>6613.3092572636533</c:v>
                </c:pt>
                <c:pt idx="4854">
                  <c:v>6613.3092572636533</c:v>
                </c:pt>
                <c:pt idx="4855">
                  <c:v>6613.3092572636533</c:v>
                </c:pt>
                <c:pt idx="4856">
                  <c:v>6613.3092572636533</c:v>
                </c:pt>
                <c:pt idx="4857">
                  <c:v>6573.7967660852564</c:v>
                </c:pt>
                <c:pt idx="4858">
                  <c:v>6573.7967660852564</c:v>
                </c:pt>
                <c:pt idx="4859">
                  <c:v>6613.3092572636533</c:v>
                </c:pt>
                <c:pt idx="4860">
                  <c:v>6613.3092572636533</c:v>
                </c:pt>
                <c:pt idx="4861">
                  <c:v>6613.3092572636533</c:v>
                </c:pt>
                <c:pt idx="4862">
                  <c:v>6613.3092572636533</c:v>
                </c:pt>
                <c:pt idx="4863">
                  <c:v>6613.3092572636533</c:v>
                </c:pt>
                <c:pt idx="4864">
                  <c:v>6613.3092572636533</c:v>
                </c:pt>
                <c:pt idx="4865">
                  <c:v>6613.3092572636533</c:v>
                </c:pt>
                <c:pt idx="4866">
                  <c:v>6613.3092572636533</c:v>
                </c:pt>
                <c:pt idx="4867">
                  <c:v>6613.3092572636533</c:v>
                </c:pt>
                <c:pt idx="4868">
                  <c:v>6613.3092572636533</c:v>
                </c:pt>
                <c:pt idx="4869">
                  <c:v>6613.3092572636533</c:v>
                </c:pt>
                <c:pt idx="4870">
                  <c:v>6573.7967660852564</c:v>
                </c:pt>
                <c:pt idx="4871">
                  <c:v>6573.7967660852564</c:v>
                </c:pt>
                <c:pt idx="4872">
                  <c:v>6613.3092572636533</c:v>
                </c:pt>
                <c:pt idx="4873">
                  <c:v>6573.7967660852564</c:v>
                </c:pt>
                <c:pt idx="4874">
                  <c:v>6613.3092572636533</c:v>
                </c:pt>
                <c:pt idx="4875">
                  <c:v>6613.3092572636533</c:v>
                </c:pt>
                <c:pt idx="4876">
                  <c:v>6573.7967660852564</c:v>
                </c:pt>
                <c:pt idx="4877">
                  <c:v>6613.3092572636533</c:v>
                </c:pt>
                <c:pt idx="4878">
                  <c:v>6613.3092572636533</c:v>
                </c:pt>
                <c:pt idx="4879">
                  <c:v>6613.3092572636533</c:v>
                </c:pt>
                <c:pt idx="4880">
                  <c:v>6613.3092572636533</c:v>
                </c:pt>
                <c:pt idx="4881">
                  <c:v>6613.3092572636533</c:v>
                </c:pt>
                <c:pt idx="4882">
                  <c:v>6613.3092572636533</c:v>
                </c:pt>
                <c:pt idx="4883">
                  <c:v>6573.7967660852564</c:v>
                </c:pt>
                <c:pt idx="4884">
                  <c:v>6613.3092572636533</c:v>
                </c:pt>
                <c:pt idx="4885">
                  <c:v>6573.7967660852564</c:v>
                </c:pt>
                <c:pt idx="4886">
                  <c:v>6613.3092572636533</c:v>
                </c:pt>
                <c:pt idx="4887">
                  <c:v>6613.3092572636533</c:v>
                </c:pt>
                <c:pt idx="4888">
                  <c:v>6613.3092572636533</c:v>
                </c:pt>
                <c:pt idx="4889">
                  <c:v>6573.7967660852564</c:v>
                </c:pt>
                <c:pt idx="4890">
                  <c:v>6613.3092572636533</c:v>
                </c:pt>
                <c:pt idx="4891">
                  <c:v>6613.3092572636533</c:v>
                </c:pt>
                <c:pt idx="4892">
                  <c:v>6613.3092572636533</c:v>
                </c:pt>
                <c:pt idx="4893">
                  <c:v>6613.3092572636533</c:v>
                </c:pt>
                <c:pt idx="4894">
                  <c:v>6613.3092572636533</c:v>
                </c:pt>
                <c:pt idx="4895">
                  <c:v>6573.7967660852564</c:v>
                </c:pt>
                <c:pt idx="4896">
                  <c:v>6573.7967660852564</c:v>
                </c:pt>
                <c:pt idx="4897">
                  <c:v>6573.7967660852564</c:v>
                </c:pt>
                <c:pt idx="4898">
                  <c:v>6573.7967660852564</c:v>
                </c:pt>
                <c:pt idx="4899">
                  <c:v>6573.7967660852564</c:v>
                </c:pt>
                <c:pt idx="4900">
                  <c:v>6613.3092572636533</c:v>
                </c:pt>
                <c:pt idx="4901">
                  <c:v>6613.3092572636533</c:v>
                </c:pt>
                <c:pt idx="4902">
                  <c:v>6613.3092572636533</c:v>
                </c:pt>
                <c:pt idx="4903">
                  <c:v>6613.3092572636533</c:v>
                </c:pt>
                <c:pt idx="4904">
                  <c:v>6613.3092572636533</c:v>
                </c:pt>
                <c:pt idx="4905">
                  <c:v>6613.3092572636533</c:v>
                </c:pt>
                <c:pt idx="4906">
                  <c:v>6573.7967660852564</c:v>
                </c:pt>
                <c:pt idx="4907">
                  <c:v>6573.7967660852564</c:v>
                </c:pt>
                <c:pt idx="4908">
                  <c:v>6573.7967660852564</c:v>
                </c:pt>
                <c:pt idx="4909">
                  <c:v>6573.7967660852564</c:v>
                </c:pt>
                <c:pt idx="4910">
                  <c:v>6613.3092572636533</c:v>
                </c:pt>
                <c:pt idx="4911">
                  <c:v>6573.7967660852564</c:v>
                </c:pt>
                <c:pt idx="4912">
                  <c:v>6613.3092572636533</c:v>
                </c:pt>
                <c:pt idx="4913">
                  <c:v>6573.7967660852564</c:v>
                </c:pt>
                <c:pt idx="4914">
                  <c:v>6613.3092572636533</c:v>
                </c:pt>
                <c:pt idx="4915">
                  <c:v>6613.3092572636533</c:v>
                </c:pt>
                <c:pt idx="4916">
                  <c:v>6613.3092572636533</c:v>
                </c:pt>
                <c:pt idx="4917">
                  <c:v>6613.3092572636533</c:v>
                </c:pt>
                <c:pt idx="4918">
                  <c:v>6573.7967660852564</c:v>
                </c:pt>
                <c:pt idx="4919">
                  <c:v>6573.7967660852564</c:v>
                </c:pt>
                <c:pt idx="4920">
                  <c:v>6573.7967660852564</c:v>
                </c:pt>
                <c:pt idx="4921">
                  <c:v>6573.7967660852564</c:v>
                </c:pt>
                <c:pt idx="4922">
                  <c:v>6573.7967660852564</c:v>
                </c:pt>
                <c:pt idx="4923">
                  <c:v>6573.7967660852564</c:v>
                </c:pt>
                <c:pt idx="4924">
                  <c:v>6613.3092572636533</c:v>
                </c:pt>
                <c:pt idx="4925">
                  <c:v>6613.3092572636533</c:v>
                </c:pt>
                <c:pt idx="4926">
                  <c:v>6613.3092572636533</c:v>
                </c:pt>
                <c:pt idx="4927">
                  <c:v>6613.3092572636533</c:v>
                </c:pt>
                <c:pt idx="4928">
                  <c:v>6613.3092572636533</c:v>
                </c:pt>
                <c:pt idx="4929">
                  <c:v>6613.3092572636533</c:v>
                </c:pt>
                <c:pt idx="4930">
                  <c:v>6613.3092572636533</c:v>
                </c:pt>
                <c:pt idx="4931">
                  <c:v>6613.3092572636533</c:v>
                </c:pt>
                <c:pt idx="4932">
                  <c:v>6613.3092572636533</c:v>
                </c:pt>
                <c:pt idx="4933">
                  <c:v>6613.3092572636533</c:v>
                </c:pt>
                <c:pt idx="4934">
                  <c:v>6613.3092572636533</c:v>
                </c:pt>
                <c:pt idx="4935">
                  <c:v>6573.7967660852564</c:v>
                </c:pt>
                <c:pt idx="4936">
                  <c:v>6573.7967660852564</c:v>
                </c:pt>
                <c:pt idx="4937">
                  <c:v>6613.3092572636533</c:v>
                </c:pt>
                <c:pt idx="4938">
                  <c:v>6613.3092572636533</c:v>
                </c:pt>
                <c:pt idx="4939">
                  <c:v>6613.3092572636533</c:v>
                </c:pt>
                <c:pt idx="4940">
                  <c:v>6613.3092572636533</c:v>
                </c:pt>
                <c:pt idx="4941">
                  <c:v>6573.7967660852564</c:v>
                </c:pt>
                <c:pt idx="4942">
                  <c:v>6613.3092572636533</c:v>
                </c:pt>
                <c:pt idx="4943">
                  <c:v>6613.3092572636533</c:v>
                </c:pt>
                <c:pt idx="4944">
                  <c:v>6613.3092572636533</c:v>
                </c:pt>
                <c:pt idx="4945">
                  <c:v>6573.7967660852564</c:v>
                </c:pt>
                <c:pt idx="4946">
                  <c:v>6613.3092572636533</c:v>
                </c:pt>
                <c:pt idx="4947">
                  <c:v>6573.7967660852564</c:v>
                </c:pt>
                <c:pt idx="4948">
                  <c:v>6613.3092572636533</c:v>
                </c:pt>
                <c:pt idx="4949">
                  <c:v>6573.7967660852564</c:v>
                </c:pt>
                <c:pt idx="4950">
                  <c:v>6613.3092572636533</c:v>
                </c:pt>
                <c:pt idx="4951">
                  <c:v>6613.3092572636533</c:v>
                </c:pt>
                <c:pt idx="4952">
                  <c:v>6613.3092572636533</c:v>
                </c:pt>
                <c:pt idx="4953">
                  <c:v>6573.7967660852564</c:v>
                </c:pt>
                <c:pt idx="4954">
                  <c:v>6613.3092572636533</c:v>
                </c:pt>
                <c:pt idx="4955">
                  <c:v>6573.7967660852564</c:v>
                </c:pt>
                <c:pt idx="4956">
                  <c:v>6613.3092572636533</c:v>
                </c:pt>
                <c:pt idx="4957">
                  <c:v>6573.7967660852564</c:v>
                </c:pt>
                <c:pt idx="4958">
                  <c:v>6573.7967660852564</c:v>
                </c:pt>
                <c:pt idx="4959">
                  <c:v>6573.7967660852564</c:v>
                </c:pt>
                <c:pt idx="4960">
                  <c:v>6613.3092572636533</c:v>
                </c:pt>
                <c:pt idx="4961">
                  <c:v>6613.3092572636533</c:v>
                </c:pt>
                <c:pt idx="4962">
                  <c:v>6573.7967660852564</c:v>
                </c:pt>
                <c:pt idx="4963">
                  <c:v>6573.7967660852564</c:v>
                </c:pt>
                <c:pt idx="4964">
                  <c:v>6613.3092572636533</c:v>
                </c:pt>
                <c:pt idx="4965">
                  <c:v>6613.3092572636533</c:v>
                </c:pt>
                <c:pt idx="4966">
                  <c:v>6573.7967660852564</c:v>
                </c:pt>
                <c:pt idx="4967">
                  <c:v>6613.3092572636533</c:v>
                </c:pt>
                <c:pt idx="4968">
                  <c:v>6573.7967660852564</c:v>
                </c:pt>
                <c:pt idx="4969">
                  <c:v>6573.7967660852564</c:v>
                </c:pt>
                <c:pt idx="4970">
                  <c:v>6613.3092572636533</c:v>
                </c:pt>
                <c:pt idx="4971">
                  <c:v>6573.7967660852564</c:v>
                </c:pt>
                <c:pt idx="4972">
                  <c:v>6573.7967660852564</c:v>
                </c:pt>
                <c:pt idx="4973">
                  <c:v>6573.7967660852564</c:v>
                </c:pt>
                <c:pt idx="4974">
                  <c:v>6573.7967660852564</c:v>
                </c:pt>
                <c:pt idx="4975">
                  <c:v>6613.3092572636533</c:v>
                </c:pt>
                <c:pt idx="4976">
                  <c:v>6613.3092572636533</c:v>
                </c:pt>
                <c:pt idx="4977">
                  <c:v>6613.3092572636533</c:v>
                </c:pt>
                <c:pt idx="4978">
                  <c:v>6573.7967660852564</c:v>
                </c:pt>
                <c:pt idx="4979">
                  <c:v>6613.3092572636533</c:v>
                </c:pt>
                <c:pt idx="4980">
                  <c:v>6613.3092572636533</c:v>
                </c:pt>
                <c:pt idx="4981">
                  <c:v>6613.3092572636533</c:v>
                </c:pt>
                <c:pt idx="4982">
                  <c:v>6613.3092572636533</c:v>
                </c:pt>
                <c:pt idx="4983">
                  <c:v>6613.3092572636533</c:v>
                </c:pt>
                <c:pt idx="4984">
                  <c:v>6573.7967660852564</c:v>
                </c:pt>
                <c:pt idx="4985">
                  <c:v>6573.7967660852564</c:v>
                </c:pt>
                <c:pt idx="4986">
                  <c:v>6613.3092572636533</c:v>
                </c:pt>
                <c:pt idx="4987">
                  <c:v>6573.7967660852564</c:v>
                </c:pt>
                <c:pt idx="4988">
                  <c:v>6613.3092572636533</c:v>
                </c:pt>
                <c:pt idx="4989">
                  <c:v>6613.3092572636533</c:v>
                </c:pt>
                <c:pt idx="4990">
                  <c:v>6573.7967660852564</c:v>
                </c:pt>
                <c:pt idx="4991">
                  <c:v>6613.3092572636533</c:v>
                </c:pt>
                <c:pt idx="4992">
                  <c:v>6613.3092572636533</c:v>
                </c:pt>
                <c:pt idx="4993">
                  <c:v>6573.7967660852564</c:v>
                </c:pt>
                <c:pt idx="4994">
                  <c:v>6613.3092572636533</c:v>
                </c:pt>
                <c:pt idx="4995">
                  <c:v>6613.3092572636533</c:v>
                </c:pt>
                <c:pt idx="4996">
                  <c:v>6613.3092572636533</c:v>
                </c:pt>
                <c:pt idx="4997">
                  <c:v>6573.7967660852564</c:v>
                </c:pt>
                <c:pt idx="4998">
                  <c:v>6613.3092572636533</c:v>
                </c:pt>
                <c:pt idx="4999">
                  <c:v>6573.7967660852564</c:v>
                </c:pt>
                <c:pt idx="5000">
                  <c:v>6613.3092572636533</c:v>
                </c:pt>
                <c:pt idx="5001">
                  <c:v>6613.3092572636533</c:v>
                </c:pt>
              </c:numCache>
            </c:numRef>
          </c:val>
        </c:ser>
        <c:dLbls/>
        <c:marker val="1"/>
        <c:axId val="63899520"/>
        <c:axId val="78856192"/>
      </c:lineChart>
      <c:catAx>
        <c:axId val="6389952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/>
                  <a:t>Time</a:t>
                </a:r>
                <a:r>
                  <a:rPr lang="en-US" sz="1400" baseline="0" dirty="0"/>
                  <a:t> (Hrs)</a:t>
                </a:r>
                <a:endParaRPr lang="en-US" sz="1400" dirty="0"/>
              </a:p>
            </c:rich>
          </c:tx>
          <c:layout/>
        </c:title>
        <c:numFmt formatCode="0.000" sourceLinked="0"/>
        <c:majorTickMark val="cross"/>
        <c:tickLblPos val="nextTo"/>
        <c:crossAx val="78856192"/>
        <c:crosses val="autoZero"/>
        <c:auto val="1"/>
        <c:lblAlgn val="ctr"/>
        <c:lblOffset val="100"/>
        <c:tickLblSkip val="300"/>
        <c:tickMarkSkip val="300"/>
      </c:catAx>
      <c:valAx>
        <c:axId val="788561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/>
                  <a:t>Altitude</a:t>
                </a:r>
                <a:r>
                  <a:rPr lang="en-US" sz="1400" baseline="0" dirty="0"/>
                  <a:t> (ft)</a:t>
                </a:r>
                <a:endParaRPr lang="en-US" sz="1400" dirty="0"/>
              </a:p>
            </c:rich>
          </c:tx>
          <c:layout/>
        </c:title>
        <c:numFmt formatCode="#,##0" sourceLinked="1"/>
        <c:tickLblPos val="nextTo"/>
        <c:crossAx val="63899520"/>
        <c:crossesAt val="1"/>
        <c:crossBetween val="between"/>
      </c:valAx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Data!$L$2</c:f>
              <c:strCache>
                <c:ptCount val="1"/>
                <c:pt idx="0">
                  <c:v>External Temperature (Celsius)</c:v>
                </c:pt>
              </c:strCache>
            </c:strRef>
          </c:tx>
          <c:marker>
            <c:symbol val="none"/>
          </c:marker>
          <c:cat>
            <c:numRef>
              <c:f>Data!$H$3:$H$5023</c:f>
              <c:numCache>
                <c:formatCode>0.0000</c:formatCode>
                <c:ptCount val="5021"/>
                <c:pt idx="0">
                  <c:v>0</c:v>
                </c:pt>
                <c:pt idx="1">
                  <c:v>5.5555555555555556E-4</c:v>
                </c:pt>
                <c:pt idx="2">
                  <c:v>1.1111111111111141E-3</c:v>
                </c:pt>
                <c:pt idx="3">
                  <c:v>1.6666666666666711E-3</c:v>
                </c:pt>
                <c:pt idx="4">
                  <c:v>2.2222222222222283E-3</c:v>
                </c:pt>
                <c:pt idx="5">
                  <c:v>2.7777777777777957E-3</c:v>
                </c:pt>
                <c:pt idx="6">
                  <c:v>3.3333333333333392E-3</c:v>
                </c:pt>
                <c:pt idx="7">
                  <c:v>3.8888888888888892E-3</c:v>
                </c:pt>
                <c:pt idx="8">
                  <c:v>4.4444444444444514E-3</c:v>
                </c:pt>
                <c:pt idx="9">
                  <c:v>5.0000000000000114E-3</c:v>
                </c:pt>
                <c:pt idx="10">
                  <c:v>5.5555555555555558E-3</c:v>
                </c:pt>
                <c:pt idx="11">
                  <c:v>6.1111111111111114E-3</c:v>
                </c:pt>
                <c:pt idx="12">
                  <c:v>6.6666666666666714E-3</c:v>
                </c:pt>
                <c:pt idx="13">
                  <c:v>7.222222222222241E-3</c:v>
                </c:pt>
                <c:pt idx="14">
                  <c:v>7.7777777777777906E-3</c:v>
                </c:pt>
                <c:pt idx="15">
                  <c:v>8.3333333333333367E-3</c:v>
                </c:pt>
                <c:pt idx="16">
                  <c:v>8.8888888888889236E-3</c:v>
                </c:pt>
                <c:pt idx="17">
                  <c:v>9.4444444444444567E-3</c:v>
                </c:pt>
                <c:pt idx="18">
                  <c:v>1.0000000000000005E-2</c:v>
                </c:pt>
                <c:pt idx="19">
                  <c:v>1.0555555555555561E-2</c:v>
                </c:pt>
                <c:pt idx="20">
                  <c:v>1.1111111111111125E-2</c:v>
                </c:pt>
                <c:pt idx="21">
                  <c:v>1.1666666666666698E-2</c:v>
                </c:pt>
                <c:pt idx="22">
                  <c:v>1.2222222222222223E-2</c:v>
                </c:pt>
                <c:pt idx="23">
                  <c:v>1.277777777777778E-2</c:v>
                </c:pt>
                <c:pt idx="24">
                  <c:v>1.3333333333333341E-2</c:v>
                </c:pt>
                <c:pt idx="25">
                  <c:v>1.3888888888888938E-2</c:v>
                </c:pt>
                <c:pt idx="26">
                  <c:v>1.4444444444444444E-2</c:v>
                </c:pt>
                <c:pt idx="27">
                  <c:v>1.4999999999999998E-2</c:v>
                </c:pt>
                <c:pt idx="28">
                  <c:v>1.5555555555555581E-2</c:v>
                </c:pt>
                <c:pt idx="29">
                  <c:v>1.6111111111111121E-2</c:v>
                </c:pt>
                <c:pt idx="30">
                  <c:v>1.6666666666666701E-2</c:v>
                </c:pt>
                <c:pt idx="31">
                  <c:v>1.7222222222222222E-2</c:v>
                </c:pt>
                <c:pt idx="32">
                  <c:v>1.7777777777777781E-2</c:v>
                </c:pt>
                <c:pt idx="33">
                  <c:v>1.8333333333333333E-2</c:v>
                </c:pt>
                <c:pt idx="34">
                  <c:v>1.8888888888888938E-2</c:v>
                </c:pt>
                <c:pt idx="35">
                  <c:v>1.9444444444444445E-2</c:v>
                </c:pt>
                <c:pt idx="36">
                  <c:v>2.0000000000000011E-2</c:v>
                </c:pt>
                <c:pt idx="37">
                  <c:v>2.0555555555555556E-2</c:v>
                </c:pt>
                <c:pt idx="38">
                  <c:v>2.1111111111111178E-2</c:v>
                </c:pt>
                <c:pt idx="39">
                  <c:v>2.1666666666666671E-2</c:v>
                </c:pt>
                <c:pt idx="40">
                  <c:v>2.2222222222222251E-2</c:v>
                </c:pt>
                <c:pt idx="41">
                  <c:v>2.2777777777777931E-2</c:v>
                </c:pt>
                <c:pt idx="42">
                  <c:v>2.3333333333333341E-2</c:v>
                </c:pt>
                <c:pt idx="43">
                  <c:v>2.3888888888888887E-2</c:v>
                </c:pt>
                <c:pt idx="44">
                  <c:v>2.4444444444444446E-2</c:v>
                </c:pt>
                <c:pt idx="45">
                  <c:v>2.5000000000000001E-2</c:v>
                </c:pt>
                <c:pt idx="46">
                  <c:v>2.5555555555555581E-2</c:v>
                </c:pt>
                <c:pt idx="47">
                  <c:v>2.6111111111111189E-2</c:v>
                </c:pt>
                <c:pt idx="48">
                  <c:v>2.6666666666666672E-2</c:v>
                </c:pt>
                <c:pt idx="49">
                  <c:v>2.7222222222222252E-2</c:v>
                </c:pt>
                <c:pt idx="50">
                  <c:v>2.7777777777777922E-2</c:v>
                </c:pt>
                <c:pt idx="51">
                  <c:v>2.8333333333333332E-2</c:v>
                </c:pt>
                <c:pt idx="52">
                  <c:v>2.8888888888888888E-2</c:v>
                </c:pt>
                <c:pt idx="53">
                  <c:v>2.944444444444445E-2</c:v>
                </c:pt>
                <c:pt idx="54">
                  <c:v>3.0000000000000002E-2</c:v>
                </c:pt>
                <c:pt idx="55">
                  <c:v>3.0555555555555582E-2</c:v>
                </c:pt>
                <c:pt idx="56">
                  <c:v>3.111111111111119E-2</c:v>
                </c:pt>
                <c:pt idx="57">
                  <c:v>3.1666666666666676E-2</c:v>
                </c:pt>
                <c:pt idx="58">
                  <c:v>3.2222222222222242E-2</c:v>
                </c:pt>
                <c:pt idx="59">
                  <c:v>3.2777777777777954E-2</c:v>
                </c:pt>
                <c:pt idx="60">
                  <c:v>3.333333333333334E-2</c:v>
                </c:pt>
                <c:pt idx="61">
                  <c:v>3.3888888888888885E-2</c:v>
                </c:pt>
                <c:pt idx="62">
                  <c:v>3.4444444444444444E-2</c:v>
                </c:pt>
                <c:pt idx="63">
                  <c:v>3.500000000000001E-2</c:v>
                </c:pt>
                <c:pt idx="64">
                  <c:v>3.5555555555555556E-2</c:v>
                </c:pt>
                <c:pt idx="65">
                  <c:v>3.6111111111111198E-2</c:v>
                </c:pt>
                <c:pt idx="66">
                  <c:v>3.6666666666666681E-2</c:v>
                </c:pt>
                <c:pt idx="67">
                  <c:v>3.7222222222222295E-2</c:v>
                </c:pt>
                <c:pt idx="68">
                  <c:v>3.7777777777777959E-2</c:v>
                </c:pt>
                <c:pt idx="69">
                  <c:v>3.8333333333333351E-2</c:v>
                </c:pt>
                <c:pt idx="70">
                  <c:v>3.888888888888889E-2</c:v>
                </c:pt>
                <c:pt idx="71">
                  <c:v>3.9444444444444442E-2</c:v>
                </c:pt>
                <c:pt idx="72">
                  <c:v>4.0000000000000022E-2</c:v>
                </c:pt>
                <c:pt idx="73">
                  <c:v>4.05555555555554E-2</c:v>
                </c:pt>
                <c:pt idx="74">
                  <c:v>4.1111111111111112E-2</c:v>
                </c:pt>
                <c:pt idx="75">
                  <c:v>4.1666666666666664E-2</c:v>
                </c:pt>
                <c:pt idx="76">
                  <c:v>4.2222222222222314E-2</c:v>
                </c:pt>
                <c:pt idx="77">
                  <c:v>4.2777777777777783E-2</c:v>
                </c:pt>
                <c:pt idx="78">
                  <c:v>4.3333333333333536E-2</c:v>
                </c:pt>
                <c:pt idx="79">
                  <c:v>4.3888888888888887E-2</c:v>
                </c:pt>
                <c:pt idx="80">
                  <c:v>4.4444444444444502E-2</c:v>
                </c:pt>
                <c:pt idx="81">
                  <c:v>4.5000000000000012E-2</c:v>
                </c:pt>
                <c:pt idx="82">
                  <c:v>4.5555555555555446E-2</c:v>
                </c:pt>
                <c:pt idx="83">
                  <c:v>4.611111111111111E-2</c:v>
                </c:pt>
                <c:pt idx="84">
                  <c:v>4.6666666666666683E-2</c:v>
                </c:pt>
                <c:pt idx="85">
                  <c:v>4.7222222222222332E-2</c:v>
                </c:pt>
                <c:pt idx="86">
                  <c:v>4.777777777777778E-2</c:v>
                </c:pt>
                <c:pt idx="87">
                  <c:v>4.833333333333354E-2</c:v>
                </c:pt>
                <c:pt idx="88">
                  <c:v>4.8888888888888891E-2</c:v>
                </c:pt>
                <c:pt idx="89">
                  <c:v>4.9444444444444513E-2</c:v>
                </c:pt>
                <c:pt idx="90">
                  <c:v>0.05</c:v>
                </c:pt>
                <c:pt idx="91">
                  <c:v>5.0555555555555465E-2</c:v>
                </c:pt>
                <c:pt idx="92">
                  <c:v>5.1111111111111114E-2</c:v>
                </c:pt>
                <c:pt idx="93">
                  <c:v>5.1666666666666673E-2</c:v>
                </c:pt>
                <c:pt idx="94">
                  <c:v>5.2222222222222364E-2</c:v>
                </c:pt>
                <c:pt idx="95">
                  <c:v>5.2777777777777792E-2</c:v>
                </c:pt>
                <c:pt idx="96">
                  <c:v>5.3333333333333552E-2</c:v>
                </c:pt>
                <c:pt idx="97">
                  <c:v>5.3888888888888889E-2</c:v>
                </c:pt>
                <c:pt idx="98">
                  <c:v>5.4444444444444504E-2</c:v>
                </c:pt>
                <c:pt idx="99">
                  <c:v>5.5000000000000014E-2</c:v>
                </c:pt>
                <c:pt idx="100">
                  <c:v>5.5555555555555455E-2</c:v>
                </c:pt>
                <c:pt idx="101">
                  <c:v>5.6111111111111112E-2</c:v>
                </c:pt>
                <c:pt idx="102">
                  <c:v>5.6666666666666664E-2</c:v>
                </c:pt>
                <c:pt idx="103">
                  <c:v>5.7222222222222334E-2</c:v>
                </c:pt>
                <c:pt idx="104">
                  <c:v>5.7777777777777782E-2</c:v>
                </c:pt>
                <c:pt idx="105">
                  <c:v>5.8333333333333549E-2</c:v>
                </c:pt>
                <c:pt idx="106">
                  <c:v>5.8888888888888893E-2</c:v>
                </c:pt>
                <c:pt idx="107">
                  <c:v>5.9444444444444494E-2</c:v>
                </c:pt>
                <c:pt idx="108">
                  <c:v>6.0000000000000032E-2</c:v>
                </c:pt>
                <c:pt idx="109">
                  <c:v>6.0555555555555446E-2</c:v>
                </c:pt>
                <c:pt idx="110">
                  <c:v>6.1111111111111123E-2</c:v>
                </c:pt>
                <c:pt idx="111">
                  <c:v>6.1666666666666682E-2</c:v>
                </c:pt>
                <c:pt idx="112">
                  <c:v>6.222222222222238E-2</c:v>
                </c:pt>
                <c:pt idx="113">
                  <c:v>6.277777777777778E-2</c:v>
                </c:pt>
                <c:pt idx="114">
                  <c:v>6.3333333333333547E-2</c:v>
                </c:pt>
                <c:pt idx="115">
                  <c:v>6.3888888888888884E-2</c:v>
                </c:pt>
                <c:pt idx="116">
                  <c:v>6.4444444444444512E-2</c:v>
                </c:pt>
                <c:pt idx="117">
                  <c:v>6.5000000000000002E-2</c:v>
                </c:pt>
                <c:pt idx="118">
                  <c:v>6.5555555555555547E-2</c:v>
                </c:pt>
                <c:pt idx="119">
                  <c:v>6.611111111111112E-2</c:v>
                </c:pt>
                <c:pt idx="120">
                  <c:v>6.666666666666668E-2</c:v>
                </c:pt>
                <c:pt idx="121">
                  <c:v>6.7222222222222322E-2</c:v>
                </c:pt>
                <c:pt idx="122">
                  <c:v>6.7777777777777784E-2</c:v>
                </c:pt>
                <c:pt idx="123">
                  <c:v>6.8333333333333565E-2</c:v>
                </c:pt>
                <c:pt idx="124">
                  <c:v>6.8888888888888888E-2</c:v>
                </c:pt>
                <c:pt idx="125">
                  <c:v>6.9444444444444503E-2</c:v>
                </c:pt>
                <c:pt idx="126">
                  <c:v>7.0000000000000021E-2</c:v>
                </c:pt>
                <c:pt idx="127">
                  <c:v>7.0555555555555496E-2</c:v>
                </c:pt>
                <c:pt idx="128">
                  <c:v>7.1111111111111111E-2</c:v>
                </c:pt>
                <c:pt idx="129">
                  <c:v>7.1666666666666684E-2</c:v>
                </c:pt>
                <c:pt idx="130">
                  <c:v>7.2222222222222396E-2</c:v>
                </c:pt>
                <c:pt idx="131">
                  <c:v>7.2777777777777788E-2</c:v>
                </c:pt>
                <c:pt idx="132">
                  <c:v>7.3333333333333584E-2</c:v>
                </c:pt>
                <c:pt idx="133">
                  <c:v>7.3888888888888893E-2</c:v>
                </c:pt>
                <c:pt idx="134">
                  <c:v>7.4444444444444494E-2</c:v>
                </c:pt>
                <c:pt idx="135">
                  <c:v>7.5000000000000011E-2</c:v>
                </c:pt>
                <c:pt idx="136">
                  <c:v>7.5555555555555556E-2</c:v>
                </c:pt>
                <c:pt idx="137">
                  <c:v>7.6111111111111129E-2</c:v>
                </c:pt>
                <c:pt idx="138">
                  <c:v>7.6666666666666702E-2</c:v>
                </c:pt>
                <c:pt idx="139">
                  <c:v>7.7222222222222234E-2</c:v>
                </c:pt>
                <c:pt idx="140">
                  <c:v>7.7777777777777779E-2</c:v>
                </c:pt>
                <c:pt idx="141">
                  <c:v>7.8333333333333602E-2</c:v>
                </c:pt>
                <c:pt idx="142">
                  <c:v>7.8888888888888883E-2</c:v>
                </c:pt>
                <c:pt idx="143">
                  <c:v>7.9444444444444484E-2</c:v>
                </c:pt>
                <c:pt idx="144">
                  <c:v>8.0000000000000043E-2</c:v>
                </c:pt>
                <c:pt idx="145">
                  <c:v>8.055555555555588E-2</c:v>
                </c:pt>
                <c:pt idx="146">
                  <c:v>8.1111111111110773E-2</c:v>
                </c:pt>
                <c:pt idx="147">
                  <c:v>8.1666666666667012E-2</c:v>
                </c:pt>
                <c:pt idx="148">
                  <c:v>8.2222222222222224E-2</c:v>
                </c:pt>
                <c:pt idx="149">
                  <c:v>8.2777777777777783E-2</c:v>
                </c:pt>
                <c:pt idx="150">
                  <c:v>8.3333333333333343E-2</c:v>
                </c:pt>
                <c:pt idx="151">
                  <c:v>8.3888888888889193E-2</c:v>
                </c:pt>
                <c:pt idx="152">
                  <c:v>8.4444444444444544E-2</c:v>
                </c:pt>
                <c:pt idx="153">
                  <c:v>8.5000000000000006E-2</c:v>
                </c:pt>
                <c:pt idx="154">
                  <c:v>8.5555555555555898E-2</c:v>
                </c:pt>
                <c:pt idx="155">
                  <c:v>8.6111111111110847E-2</c:v>
                </c:pt>
                <c:pt idx="156">
                  <c:v>8.6666666666667058E-2</c:v>
                </c:pt>
                <c:pt idx="157">
                  <c:v>8.7222222222222243E-2</c:v>
                </c:pt>
                <c:pt idx="158">
                  <c:v>8.7777777777777719E-2</c:v>
                </c:pt>
                <c:pt idx="159">
                  <c:v>8.8333333333333347E-2</c:v>
                </c:pt>
                <c:pt idx="160">
                  <c:v>8.8888888888889225E-2</c:v>
                </c:pt>
                <c:pt idx="161">
                  <c:v>8.9444444444444507E-2</c:v>
                </c:pt>
                <c:pt idx="162">
                  <c:v>9.0000000000000024E-2</c:v>
                </c:pt>
                <c:pt idx="163">
                  <c:v>9.0555555555555889E-2</c:v>
                </c:pt>
                <c:pt idx="164">
                  <c:v>9.1111111111110837E-2</c:v>
                </c:pt>
                <c:pt idx="165">
                  <c:v>9.1666666666667049E-2</c:v>
                </c:pt>
                <c:pt idx="166">
                  <c:v>9.2222222222222247E-2</c:v>
                </c:pt>
                <c:pt idx="167">
                  <c:v>9.2777777777777709E-2</c:v>
                </c:pt>
                <c:pt idx="168">
                  <c:v>9.3333333333333365E-2</c:v>
                </c:pt>
                <c:pt idx="169">
                  <c:v>9.3888888888888897E-2</c:v>
                </c:pt>
                <c:pt idx="170">
                  <c:v>9.4444444444444525E-2</c:v>
                </c:pt>
                <c:pt idx="171">
                  <c:v>9.5000000000000043E-2</c:v>
                </c:pt>
                <c:pt idx="172">
                  <c:v>9.5555555555555949E-2</c:v>
                </c:pt>
                <c:pt idx="173">
                  <c:v>9.6111111111110981E-2</c:v>
                </c:pt>
                <c:pt idx="174">
                  <c:v>9.6666666666667012E-2</c:v>
                </c:pt>
                <c:pt idx="175">
                  <c:v>9.7222222222222224E-2</c:v>
                </c:pt>
                <c:pt idx="176">
                  <c:v>9.7777777777777783E-2</c:v>
                </c:pt>
                <c:pt idx="177">
                  <c:v>9.8333333333333328E-2</c:v>
                </c:pt>
                <c:pt idx="178">
                  <c:v>9.8888888888889193E-2</c:v>
                </c:pt>
                <c:pt idx="179">
                  <c:v>9.9444444444444544E-2</c:v>
                </c:pt>
                <c:pt idx="180">
                  <c:v>0.1</c:v>
                </c:pt>
                <c:pt idx="181">
                  <c:v>0.10055555555555556</c:v>
                </c:pt>
                <c:pt idx="182">
                  <c:v>0.10111111111111112</c:v>
                </c:pt>
                <c:pt idx="183">
                  <c:v>0.10166666666666672</c:v>
                </c:pt>
                <c:pt idx="184">
                  <c:v>0.10222222222222264</c:v>
                </c:pt>
                <c:pt idx="185">
                  <c:v>0.10277777777777777</c:v>
                </c:pt>
                <c:pt idx="186">
                  <c:v>0.10333333333333333</c:v>
                </c:pt>
                <c:pt idx="187">
                  <c:v>0.10388888888888888</c:v>
                </c:pt>
                <c:pt idx="188">
                  <c:v>0.10444444444444446</c:v>
                </c:pt>
                <c:pt idx="189">
                  <c:v>0.10500000000000002</c:v>
                </c:pt>
                <c:pt idx="190">
                  <c:v>0.10555555555555562</c:v>
                </c:pt>
                <c:pt idx="191">
                  <c:v>0.10611111111111129</c:v>
                </c:pt>
                <c:pt idx="192">
                  <c:v>0.10666666666666691</c:v>
                </c:pt>
                <c:pt idx="193">
                  <c:v>0.10722222222222269</c:v>
                </c:pt>
                <c:pt idx="194">
                  <c:v>0.10777777777777779</c:v>
                </c:pt>
                <c:pt idx="195">
                  <c:v>0.10833333333333336</c:v>
                </c:pt>
                <c:pt idx="196">
                  <c:v>0.10888888888888888</c:v>
                </c:pt>
                <c:pt idx="197">
                  <c:v>0.10944444444444452</c:v>
                </c:pt>
                <c:pt idx="198">
                  <c:v>0.11</c:v>
                </c:pt>
                <c:pt idx="199">
                  <c:v>0.11055555555555556</c:v>
                </c:pt>
                <c:pt idx="200">
                  <c:v>0.1111111111111111</c:v>
                </c:pt>
                <c:pt idx="201">
                  <c:v>0.11166666666666666</c:v>
                </c:pt>
                <c:pt idx="202">
                  <c:v>0.1122222222222226</c:v>
                </c:pt>
                <c:pt idx="203">
                  <c:v>0.11277777777777778</c:v>
                </c:pt>
                <c:pt idx="204">
                  <c:v>0.11333333333333333</c:v>
                </c:pt>
                <c:pt idx="205">
                  <c:v>0.11388888888888885</c:v>
                </c:pt>
                <c:pt idx="206">
                  <c:v>0.11444444444444446</c:v>
                </c:pt>
                <c:pt idx="207">
                  <c:v>0.115</c:v>
                </c:pt>
                <c:pt idx="208">
                  <c:v>0.11555555555555556</c:v>
                </c:pt>
                <c:pt idx="209">
                  <c:v>0.11611111111111112</c:v>
                </c:pt>
                <c:pt idx="210">
                  <c:v>0.11666666666666672</c:v>
                </c:pt>
                <c:pt idx="211">
                  <c:v>0.11722222222222264</c:v>
                </c:pt>
                <c:pt idx="212">
                  <c:v>0.11777777777777777</c:v>
                </c:pt>
                <c:pt idx="213">
                  <c:v>0.11833333333333333</c:v>
                </c:pt>
                <c:pt idx="214">
                  <c:v>0.11888888888888888</c:v>
                </c:pt>
                <c:pt idx="215">
                  <c:v>0.11944444444444446</c:v>
                </c:pt>
                <c:pt idx="216">
                  <c:v>0.12000000000000002</c:v>
                </c:pt>
                <c:pt idx="217">
                  <c:v>0.12055555555555562</c:v>
                </c:pt>
                <c:pt idx="218">
                  <c:v>0.12111111111111122</c:v>
                </c:pt>
                <c:pt idx="219">
                  <c:v>0.12166666666666691</c:v>
                </c:pt>
                <c:pt idx="220">
                  <c:v>0.12222222222222269</c:v>
                </c:pt>
                <c:pt idx="221">
                  <c:v>0.12277777777777779</c:v>
                </c:pt>
                <c:pt idx="222">
                  <c:v>0.12333333333333336</c:v>
                </c:pt>
                <c:pt idx="223">
                  <c:v>0.1238888888888889</c:v>
                </c:pt>
                <c:pt idx="224">
                  <c:v>0.12444444444444452</c:v>
                </c:pt>
                <c:pt idx="225">
                  <c:v>0.125</c:v>
                </c:pt>
                <c:pt idx="226">
                  <c:v>0.1255555555555552</c:v>
                </c:pt>
                <c:pt idx="227">
                  <c:v>0.1261111111111112</c:v>
                </c:pt>
                <c:pt idx="228">
                  <c:v>0.12666666666666668</c:v>
                </c:pt>
                <c:pt idx="229">
                  <c:v>0.12722222222222221</c:v>
                </c:pt>
                <c:pt idx="230">
                  <c:v>0.12777777777777777</c:v>
                </c:pt>
                <c:pt idx="231">
                  <c:v>0.12833333333333341</c:v>
                </c:pt>
                <c:pt idx="232">
                  <c:v>0.12888888888888889</c:v>
                </c:pt>
                <c:pt idx="233">
                  <c:v>0.12944444444444519</c:v>
                </c:pt>
                <c:pt idx="234">
                  <c:v>0.13</c:v>
                </c:pt>
                <c:pt idx="235">
                  <c:v>0.13055555555555537</c:v>
                </c:pt>
                <c:pt idx="236">
                  <c:v>0.13111111111111121</c:v>
                </c:pt>
                <c:pt idx="237">
                  <c:v>0.13166666666666665</c:v>
                </c:pt>
                <c:pt idx="238">
                  <c:v>0.13222222222222221</c:v>
                </c:pt>
                <c:pt idx="239">
                  <c:v>0.13277777777777777</c:v>
                </c:pt>
                <c:pt idx="240">
                  <c:v>0.13333333333333341</c:v>
                </c:pt>
                <c:pt idx="241">
                  <c:v>0.13388888888888889</c:v>
                </c:pt>
                <c:pt idx="242">
                  <c:v>0.13444444444444525</c:v>
                </c:pt>
                <c:pt idx="243">
                  <c:v>0.13500000000000001</c:v>
                </c:pt>
                <c:pt idx="244">
                  <c:v>0.13555555555555557</c:v>
                </c:pt>
                <c:pt idx="245">
                  <c:v>0.13611111111111121</c:v>
                </c:pt>
                <c:pt idx="246">
                  <c:v>0.13666666666666666</c:v>
                </c:pt>
                <c:pt idx="247">
                  <c:v>0.13722222222222241</c:v>
                </c:pt>
                <c:pt idx="248">
                  <c:v>0.13777777777777778</c:v>
                </c:pt>
                <c:pt idx="249">
                  <c:v>0.13833333333333372</c:v>
                </c:pt>
                <c:pt idx="250">
                  <c:v>0.1388888888888889</c:v>
                </c:pt>
                <c:pt idx="251">
                  <c:v>0.13944444444444526</c:v>
                </c:pt>
                <c:pt idx="252">
                  <c:v>0.14000000000000001</c:v>
                </c:pt>
                <c:pt idx="253">
                  <c:v>0.14055555555555552</c:v>
                </c:pt>
                <c:pt idx="254">
                  <c:v>0.14111111111111121</c:v>
                </c:pt>
                <c:pt idx="255">
                  <c:v>0.14166666666666666</c:v>
                </c:pt>
                <c:pt idx="256">
                  <c:v>0.14222222222222244</c:v>
                </c:pt>
                <c:pt idx="257">
                  <c:v>0.14277777777777778</c:v>
                </c:pt>
                <c:pt idx="258">
                  <c:v>0.14333333333333378</c:v>
                </c:pt>
                <c:pt idx="259">
                  <c:v>0.1438888888888889</c:v>
                </c:pt>
                <c:pt idx="260">
                  <c:v>0.14444444444444529</c:v>
                </c:pt>
                <c:pt idx="261">
                  <c:v>0.14500000000000021</c:v>
                </c:pt>
                <c:pt idx="262">
                  <c:v>0.14555555555555555</c:v>
                </c:pt>
                <c:pt idx="263">
                  <c:v>0.14611111111111141</c:v>
                </c:pt>
                <c:pt idx="264">
                  <c:v>0.1466666666666667</c:v>
                </c:pt>
                <c:pt idx="265">
                  <c:v>0.14722222222222262</c:v>
                </c:pt>
                <c:pt idx="266">
                  <c:v>0.14777777777777779</c:v>
                </c:pt>
                <c:pt idx="267">
                  <c:v>0.14833333333333382</c:v>
                </c:pt>
                <c:pt idx="268">
                  <c:v>0.1488888888888889</c:v>
                </c:pt>
                <c:pt idx="269">
                  <c:v>0.14944444444444535</c:v>
                </c:pt>
                <c:pt idx="270">
                  <c:v>0.15000000000000024</c:v>
                </c:pt>
                <c:pt idx="271">
                  <c:v>0.15055555555555555</c:v>
                </c:pt>
                <c:pt idx="272">
                  <c:v>0.1511111111111115</c:v>
                </c:pt>
                <c:pt idx="273">
                  <c:v>0.1516666666666667</c:v>
                </c:pt>
                <c:pt idx="274">
                  <c:v>0.15222222222222262</c:v>
                </c:pt>
                <c:pt idx="275">
                  <c:v>0.15277777777777779</c:v>
                </c:pt>
                <c:pt idx="276">
                  <c:v>0.15333333333333393</c:v>
                </c:pt>
                <c:pt idx="277">
                  <c:v>0.15388888888888891</c:v>
                </c:pt>
                <c:pt idx="278">
                  <c:v>0.15444444444444547</c:v>
                </c:pt>
                <c:pt idx="279">
                  <c:v>0.15500000000000039</c:v>
                </c:pt>
                <c:pt idx="280">
                  <c:v>0.15555555555555556</c:v>
                </c:pt>
                <c:pt idx="281">
                  <c:v>0.15611111111111156</c:v>
                </c:pt>
                <c:pt idx="282">
                  <c:v>0.1566666666666667</c:v>
                </c:pt>
                <c:pt idx="283">
                  <c:v>0.15722222222222274</c:v>
                </c:pt>
                <c:pt idx="284">
                  <c:v>0.15777777777777779</c:v>
                </c:pt>
                <c:pt idx="285">
                  <c:v>0.15833333333333394</c:v>
                </c:pt>
                <c:pt idx="286">
                  <c:v>0.15888888888888891</c:v>
                </c:pt>
                <c:pt idx="287">
                  <c:v>0.1594444444444455</c:v>
                </c:pt>
                <c:pt idx="288">
                  <c:v>0.16</c:v>
                </c:pt>
                <c:pt idx="289">
                  <c:v>0.16055555555555537</c:v>
                </c:pt>
                <c:pt idx="290">
                  <c:v>0.1611111111111112</c:v>
                </c:pt>
                <c:pt idx="291">
                  <c:v>0.16166666666666665</c:v>
                </c:pt>
                <c:pt idx="292">
                  <c:v>0.16222222222222221</c:v>
                </c:pt>
                <c:pt idx="293">
                  <c:v>0.16277777777777777</c:v>
                </c:pt>
                <c:pt idx="294">
                  <c:v>0.16333333333333341</c:v>
                </c:pt>
                <c:pt idx="295">
                  <c:v>0.16388888888888889</c:v>
                </c:pt>
                <c:pt idx="296">
                  <c:v>0.1644444444444452</c:v>
                </c:pt>
                <c:pt idx="297">
                  <c:v>0.16500000000000001</c:v>
                </c:pt>
                <c:pt idx="298">
                  <c:v>0.16555555555555557</c:v>
                </c:pt>
                <c:pt idx="299">
                  <c:v>0.16611111111111121</c:v>
                </c:pt>
                <c:pt idx="300">
                  <c:v>0.16666666666666666</c:v>
                </c:pt>
                <c:pt idx="301">
                  <c:v>0.16722222222222224</c:v>
                </c:pt>
                <c:pt idx="302">
                  <c:v>0.16777777777777778</c:v>
                </c:pt>
                <c:pt idx="303">
                  <c:v>0.16833333333333372</c:v>
                </c:pt>
                <c:pt idx="304">
                  <c:v>0.16888888888888889</c:v>
                </c:pt>
                <c:pt idx="305">
                  <c:v>0.16944444444444526</c:v>
                </c:pt>
                <c:pt idx="306">
                  <c:v>0.17</c:v>
                </c:pt>
                <c:pt idx="307">
                  <c:v>0.17055555555555552</c:v>
                </c:pt>
                <c:pt idx="308">
                  <c:v>0.17111111111111121</c:v>
                </c:pt>
                <c:pt idx="309">
                  <c:v>0.17166666666666666</c:v>
                </c:pt>
                <c:pt idx="310">
                  <c:v>0.17222222222222244</c:v>
                </c:pt>
                <c:pt idx="311">
                  <c:v>0.17277777777777778</c:v>
                </c:pt>
                <c:pt idx="312">
                  <c:v>0.17333333333333378</c:v>
                </c:pt>
                <c:pt idx="313">
                  <c:v>0.1738888888888889</c:v>
                </c:pt>
                <c:pt idx="314">
                  <c:v>0.17444444444444532</c:v>
                </c:pt>
                <c:pt idx="315">
                  <c:v>0.17500000000000004</c:v>
                </c:pt>
                <c:pt idx="316">
                  <c:v>0.17555555555555555</c:v>
                </c:pt>
                <c:pt idx="317">
                  <c:v>0.17611111111111141</c:v>
                </c:pt>
                <c:pt idx="318">
                  <c:v>0.17666666666666669</c:v>
                </c:pt>
                <c:pt idx="319">
                  <c:v>0.17722222222222259</c:v>
                </c:pt>
                <c:pt idx="320">
                  <c:v>0.17777777777777778</c:v>
                </c:pt>
                <c:pt idx="321">
                  <c:v>0.17833333333333382</c:v>
                </c:pt>
                <c:pt idx="322">
                  <c:v>0.1788888888888889</c:v>
                </c:pt>
                <c:pt idx="323">
                  <c:v>0.17944444444444535</c:v>
                </c:pt>
                <c:pt idx="324">
                  <c:v>0.18000000000000024</c:v>
                </c:pt>
                <c:pt idx="325">
                  <c:v>0.18055555555555555</c:v>
                </c:pt>
                <c:pt idx="326">
                  <c:v>0.18111111111111144</c:v>
                </c:pt>
                <c:pt idx="327">
                  <c:v>0.1816666666666667</c:v>
                </c:pt>
                <c:pt idx="328">
                  <c:v>0.18222222222222262</c:v>
                </c:pt>
                <c:pt idx="329">
                  <c:v>0.18277777777777779</c:v>
                </c:pt>
                <c:pt idx="330">
                  <c:v>0.18333333333333382</c:v>
                </c:pt>
                <c:pt idx="331">
                  <c:v>0.18388888888888891</c:v>
                </c:pt>
                <c:pt idx="332">
                  <c:v>0.18444444444444547</c:v>
                </c:pt>
                <c:pt idx="333">
                  <c:v>0.18500000000000036</c:v>
                </c:pt>
                <c:pt idx="334">
                  <c:v>0.18555555555555556</c:v>
                </c:pt>
                <c:pt idx="335">
                  <c:v>0.18611111111111156</c:v>
                </c:pt>
                <c:pt idx="336">
                  <c:v>0.1866666666666667</c:v>
                </c:pt>
                <c:pt idx="337">
                  <c:v>0.18722222222222273</c:v>
                </c:pt>
                <c:pt idx="338">
                  <c:v>0.18777777777777779</c:v>
                </c:pt>
                <c:pt idx="339">
                  <c:v>0.18833333333333394</c:v>
                </c:pt>
                <c:pt idx="340">
                  <c:v>0.18888888888888891</c:v>
                </c:pt>
                <c:pt idx="341">
                  <c:v>0.18944444444444547</c:v>
                </c:pt>
                <c:pt idx="342">
                  <c:v>0.19</c:v>
                </c:pt>
                <c:pt idx="343">
                  <c:v>0.19055555555555537</c:v>
                </c:pt>
                <c:pt idx="344">
                  <c:v>0.1911111111111112</c:v>
                </c:pt>
                <c:pt idx="345">
                  <c:v>0.19166666666666668</c:v>
                </c:pt>
                <c:pt idx="346">
                  <c:v>0.19222222222222221</c:v>
                </c:pt>
                <c:pt idx="347">
                  <c:v>0.19277777777777777</c:v>
                </c:pt>
                <c:pt idx="348">
                  <c:v>0.19333333333333341</c:v>
                </c:pt>
                <c:pt idx="349">
                  <c:v>0.19388888888888889</c:v>
                </c:pt>
                <c:pt idx="350">
                  <c:v>0.1944444444444452</c:v>
                </c:pt>
                <c:pt idx="351">
                  <c:v>0.19500000000000001</c:v>
                </c:pt>
                <c:pt idx="352">
                  <c:v>0.19555555555555557</c:v>
                </c:pt>
                <c:pt idx="353">
                  <c:v>0.19611111111111121</c:v>
                </c:pt>
                <c:pt idx="354">
                  <c:v>0.19666666666666666</c:v>
                </c:pt>
                <c:pt idx="355">
                  <c:v>0.19722222222222224</c:v>
                </c:pt>
                <c:pt idx="356">
                  <c:v>0.19777777777777777</c:v>
                </c:pt>
                <c:pt idx="357">
                  <c:v>0.19833333333333344</c:v>
                </c:pt>
                <c:pt idx="358">
                  <c:v>0.19888888888888889</c:v>
                </c:pt>
                <c:pt idx="359">
                  <c:v>0.19944444444444526</c:v>
                </c:pt>
                <c:pt idx="360">
                  <c:v>0.2</c:v>
                </c:pt>
                <c:pt idx="361">
                  <c:v>0.20055555555555538</c:v>
                </c:pt>
                <c:pt idx="362">
                  <c:v>0.20111111111111121</c:v>
                </c:pt>
                <c:pt idx="363">
                  <c:v>0.20166666666666666</c:v>
                </c:pt>
                <c:pt idx="364">
                  <c:v>0.20222222222222241</c:v>
                </c:pt>
                <c:pt idx="365">
                  <c:v>0.20277777777777778</c:v>
                </c:pt>
                <c:pt idx="366">
                  <c:v>0.20333333333333378</c:v>
                </c:pt>
                <c:pt idx="367">
                  <c:v>0.2038888888888889</c:v>
                </c:pt>
                <c:pt idx="368">
                  <c:v>0.20444444444444529</c:v>
                </c:pt>
                <c:pt idx="369">
                  <c:v>0.20500000000000004</c:v>
                </c:pt>
                <c:pt idx="370">
                  <c:v>0.20555555555555555</c:v>
                </c:pt>
                <c:pt idx="371">
                  <c:v>0.20611111111111124</c:v>
                </c:pt>
                <c:pt idx="372">
                  <c:v>0.20666666666666669</c:v>
                </c:pt>
                <c:pt idx="373">
                  <c:v>0.20722222222222259</c:v>
                </c:pt>
                <c:pt idx="374">
                  <c:v>0.20777777777777778</c:v>
                </c:pt>
                <c:pt idx="375">
                  <c:v>0.20833333333333379</c:v>
                </c:pt>
                <c:pt idx="376">
                  <c:v>0.2088888888888889</c:v>
                </c:pt>
                <c:pt idx="377">
                  <c:v>0.20944444444444535</c:v>
                </c:pt>
                <c:pt idx="378">
                  <c:v>0.21000000000000021</c:v>
                </c:pt>
                <c:pt idx="379">
                  <c:v>0.21055555555555555</c:v>
                </c:pt>
                <c:pt idx="380">
                  <c:v>0.21111111111111144</c:v>
                </c:pt>
                <c:pt idx="381">
                  <c:v>0.2116666666666667</c:v>
                </c:pt>
                <c:pt idx="382">
                  <c:v>0.21222222222222262</c:v>
                </c:pt>
                <c:pt idx="383">
                  <c:v>0.21277777777777779</c:v>
                </c:pt>
                <c:pt idx="384">
                  <c:v>0.21333333333333382</c:v>
                </c:pt>
                <c:pt idx="385">
                  <c:v>0.21388888888888891</c:v>
                </c:pt>
                <c:pt idx="386">
                  <c:v>0.21444444444444544</c:v>
                </c:pt>
                <c:pt idx="387">
                  <c:v>0.21500000000000036</c:v>
                </c:pt>
                <c:pt idx="388">
                  <c:v>0.21555555555555556</c:v>
                </c:pt>
                <c:pt idx="389">
                  <c:v>0.2161111111111115</c:v>
                </c:pt>
                <c:pt idx="390">
                  <c:v>0.2166666666666667</c:v>
                </c:pt>
                <c:pt idx="391">
                  <c:v>0.21722222222222273</c:v>
                </c:pt>
                <c:pt idx="392">
                  <c:v>0.21777777777777776</c:v>
                </c:pt>
                <c:pt idx="393">
                  <c:v>0.21833333333333393</c:v>
                </c:pt>
                <c:pt idx="394">
                  <c:v>0.21888888888888891</c:v>
                </c:pt>
                <c:pt idx="395">
                  <c:v>0.21944444444444547</c:v>
                </c:pt>
                <c:pt idx="396">
                  <c:v>0.22</c:v>
                </c:pt>
                <c:pt idx="397">
                  <c:v>0.22055555555555537</c:v>
                </c:pt>
                <c:pt idx="398">
                  <c:v>0.2211111111111112</c:v>
                </c:pt>
                <c:pt idx="399">
                  <c:v>0.22166666666666668</c:v>
                </c:pt>
                <c:pt idx="400">
                  <c:v>0.22222222222222221</c:v>
                </c:pt>
                <c:pt idx="401">
                  <c:v>0.22277777777777777</c:v>
                </c:pt>
                <c:pt idx="402">
                  <c:v>0.22333333333333341</c:v>
                </c:pt>
                <c:pt idx="403">
                  <c:v>0.22388888888888889</c:v>
                </c:pt>
                <c:pt idx="404">
                  <c:v>0.2244444444444452</c:v>
                </c:pt>
                <c:pt idx="405">
                  <c:v>0.22500000000000001</c:v>
                </c:pt>
                <c:pt idx="406">
                  <c:v>0.22555555555555537</c:v>
                </c:pt>
                <c:pt idx="407">
                  <c:v>0.22611111111111121</c:v>
                </c:pt>
                <c:pt idx="408">
                  <c:v>0.22666666666666666</c:v>
                </c:pt>
                <c:pt idx="409">
                  <c:v>0.22722222222222221</c:v>
                </c:pt>
                <c:pt idx="410">
                  <c:v>0.22777777777777777</c:v>
                </c:pt>
                <c:pt idx="411">
                  <c:v>0.22833333333333344</c:v>
                </c:pt>
                <c:pt idx="412">
                  <c:v>0.22888888888888889</c:v>
                </c:pt>
                <c:pt idx="413">
                  <c:v>0.22944444444444526</c:v>
                </c:pt>
                <c:pt idx="414">
                  <c:v>0.23</c:v>
                </c:pt>
                <c:pt idx="415">
                  <c:v>0.23055555555555557</c:v>
                </c:pt>
                <c:pt idx="416">
                  <c:v>0.23111111111111121</c:v>
                </c:pt>
                <c:pt idx="417">
                  <c:v>0.23166666666666666</c:v>
                </c:pt>
                <c:pt idx="418">
                  <c:v>0.23222222222222241</c:v>
                </c:pt>
                <c:pt idx="419">
                  <c:v>0.23277777777777778</c:v>
                </c:pt>
                <c:pt idx="420">
                  <c:v>0.23333333333333373</c:v>
                </c:pt>
                <c:pt idx="421">
                  <c:v>0.2338888888888889</c:v>
                </c:pt>
                <c:pt idx="422">
                  <c:v>0.23444444444444529</c:v>
                </c:pt>
                <c:pt idx="423">
                  <c:v>0.23500000000000001</c:v>
                </c:pt>
                <c:pt idx="424">
                  <c:v>0.23555555555555555</c:v>
                </c:pt>
                <c:pt idx="425">
                  <c:v>0.23611111111111124</c:v>
                </c:pt>
                <c:pt idx="426">
                  <c:v>0.23666666666666666</c:v>
                </c:pt>
                <c:pt idx="427">
                  <c:v>0.23722222222222258</c:v>
                </c:pt>
                <c:pt idx="428">
                  <c:v>0.23777777777777778</c:v>
                </c:pt>
                <c:pt idx="429">
                  <c:v>0.23833333333333379</c:v>
                </c:pt>
                <c:pt idx="430">
                  <c:v>0.2388888888888889</c:v>
                </c:pt>
                <c:pt idx="431">
                  <c:v>0.23944444444444532</c:v>
                </c:pt>
                <c:pt idx="432">
                  <c:v>0.24000000000000021</c:v>
                </c:pt>
                <c:pt idx="433">
                  <c:v>0.24055555555555555</c:v>
                </c:pt>
                <c:pt idx="434">
                  <c:v>0.24111111111111141</c:v>
                </c:pt>
                <c:pt idx="435">
                  <c:v>0.2416666666666667</c:v>
                </c:pt>
                <c:pt idx="436">
                  <c:v>0.24222222222222262</c:v>
                </c:pt>
                <c:pt idx="437">
                  <c:v>0.24277777777777779</c:v>
                </c:pt>
                <c:pt idx="438">
                  <c:v>0.24333333333333382</c:v>
                </c:pt>
                <c:pt idx="439">
                  <c:v>0.24388888888888891</c:v>
                </c:pt>
                <c:pt idx="440">
                  <c:v>0.24444444444444535</c:v>
                </c:pt>
                <c:pt idx="441">
                  <c:v>0.24500000000000036</c:v>
                </c:pt>
                <c:pt idx="442">
                  <c:v>0.24555555555555555</c:v>
                </c:pt>
                <c:pt idx="443">
                  <c:v>0.2461111111111115</c:v>
                </c:pt>
                <c:pt idx="444">
                  <c:v>0.2466666666666667</c:v>
                </c:pt>
                <c:pt idx="445">
                  <c:v>0.24722222222222273</c:v>
                </c:pt>
                <c:pt idx="446">
                  <c:v>0.24777777777777779</c:v>
                </c:pt>
                <c:pt idx="447">
                  <c:v>0.24833333333333393</c:v>
                </c:pt>
                <c:pt idx="448">
                  <c:v>0.24888888888888891</c:v>
                </c:pt>
                <c:pt idx="449">
                  <c:v>0.24944444444444547</c:v>
                </c:pt>
                <c:pt idx="450">
                  <c:v>0.25</c:v>
                </c:pt>
                <c:pt idx="451">
                  <c:v>0.25055555555555553</c:v>
                </c:pt>
                <c:pt idx="452">
                  <c:v>0.25111111111111079</c:v>
                </c:pt>
                <c:pt idx="453">
                  <c:v>0.25166666666666682</c:v>
                </c:pt>
                <c:pt idx="454">
                  <c:v>0.25222222222222235</c:v>
                </c:pt>
                <c:pt idx="455">
                  <c:v>0.25277777777777782</c:v>
                </c:pt>
                <c:pt idx="456">
                  <c:v>0.25333333333333324</c:v>
                </c:pt>
                <c:pt idx="457">
                  <c:v>0.25388888888889033</c:v>
                </c:pt>
                <c:pt idx="458">
                  <c:v>0.25444444444444442</c:v>
                </c:pt>
                <c:pt idx="459">
                  <c:v>0.255</c:v>
                </c:pt>
                <c:pt idx="460">
                  <c:v>0.25555555555555554</c:v>
                </c:pt>
                <c:pt idx="461">
                  <c:v>0.25611111111111079</c:v>
                </c:pt>
                <c:pt idx="462">
                  <c:v>0.25666666666666682</c:v>
                </c:pt>
                <c:pt idx="463">
                  <c:v>0.2572222222222223</c:v>
                </c:pt>
                <c:pt idx="464">
                  <c:v>0.25777777777777788</c:v>
                </c:pt>
                <c:pt idx="465">
                  <c:v>0.25833333333333325</c:v>
                </c:pt>
                <c:pt idx="466">
                  <c:v>0.25888888888889033</c:v>
                </c:pt>
                <c:pt idx="467">
                  <c:v>0.25944444444444442</c:v>
                </c:pt>
                <c:pt idx="468">
                  <c:v>0.26</c:v>
                </c:pt>
                <c:pt idx="469">
                  <c:v>0.26055555555555554</c:v>
                </c:pt>
                <c:pt idx="470">
                  <c:v>0.26111111111111113</c:v>
                </c:pt>
                <c:pt idx="471">
                  <c:v>0.26166666666666688</c:v>
                </c:pt>
                <c:pt idx="472">
                  <c:v>0.2622222222222223</c:v>
                </c:pt>
                <c:pt idx="473">
                  <c:v>0.2627777777777785</c:v>
                </c:pt>
                <c:pt idx="474">
                  <c:v>0.26333333333333325</c:v>
                </c:pt>
                <c:pt idx="475">
                  <c:v>0.2638888888888905</c:v>
                </c:pt>
                <c:pt idx="476">
                  <c:v>0.26444444444444448</c:v>
                </c:pt>
                <c:pt idx="477">
                  <c:v>0.26500000000000001</c:v>
                </c:pt>
                <c:pt idx="478">
                  <c:v>0.26555555555555554</c:v>
                </c:pt>
                <c:pt idx="479">
                  <c:v>0.26611111111111113</c:v>
                </c:pt>
                <c:pt idx="480">
                  <c:v>0.26666666666666738</c:v>
                </c:pt>
                <c:pt idx="481">
                  <c:v>0.26722222222222231</c:v>
                </c:pt>
                <c:pt idx="482">
                  <c:v>0.26777777777777856</c:v>
                </c:pt>
                <c:pt idx="483">
                  <c:v>0.26833333333333326</c:v>
                </c:pt>
                <c:pt idx="484">
                  <c:v>0.26888888888889051</c:v>
                </c:pt>
                <c:pt idx="485">
                  <c:v>0.26944444444444482</c:v>
                </c:pt>
                <c:pt idx="486">
                  <c:v>0.27</c:v>
                </c:pt>
                <c:pt idx="487">
                  <c:v>0.27055555555555555</c:v>
                </c:pt>
                <c:pt idx="488">
                  <c:v>0.27111111111111114</c:v>
                </c:pt>
                <c:pt idx="489">
                  <c:v>0.27166666666666739</c:v>
                </c:pt>
                <c:pt idx="490">
                  <c:v>0.27222222222222231</c:v>
                </c:pt>
                <c:pt idx="491">
                  <c:v>0.27277777777777862</c:v>
                </c:pt>
                <c:pt idx="492">
                  <c:v>0.27333333333333326</c:v>
                </c:pt>
                <c:pt idx="493">
                  <c:v>0.27388888888889057</c:v>
                </c:pt>
                <c:pt idx="494">
                  <c:v>0.27444444444444482</c:v>
                </c:pt>
                <c:pt idx="495">
                  <c:v>0.27500000000000002</c:v>
                </c:pt>
                <c:pt idx="496">
                  <c:v>0.27555555555555555</c:v>
                </c:pt>
                <c:pt idx="497">
                  <c:v>0.27611111111111103</c:v>
                </c:pt>
                <c:pt idx="498">
                  <c:v>0.2766666666666675</c:v>
                </c:pt>
                <c:pt idx="499">
                  <c:v>0.27722222222222231</c:v>
                </c:pt>
                <c:pt idx="500">
                  <c:v>0.27777777777777862</c:v>
                </c:pt>
                <c:pt idx="501">
                  <c:v>0.27833333333333327</c:v>
                </c:pt>
                <c:pt idx="502">
                  <c:v>0.27888888888889052</c:v>
                </c:pt>
                <c:pt idx="503">
                  <c:v>0.27944444444444488</c:v>
                </c:pt>
                <c:pt idx="504">
                  <c:v>0.28000000000000008</c:v>
                </c:pt>
                <c:pt idx="505">
                  <c:v>0.28055555555555556</c:v>
                </c:pt>
                <c:pt idx="506">
                  <c:v>0.28111111111111109</c:v>
                </c:pt>
                <c:pt idx="507">
                  <c:v>0.28166666666666751</c:v>
                </c:pt>
                <c:pt idx="508">
                  <c:v>0.28222222222222232</c:v>
                </c:pt>
                <c:pt idx="509">
                  <c:v>0.28277777777777874</c:v>
                </c:pt>
                <c:pt idx="510">
                  <c:v>0.28333333333333333</c:v>
                </c:pt>
                <c:pt idx="511">
                  <c:v>0.28388888888889052</c:v>
                </c:pt>
                <c:pt idx="512">
                  <c:v>0.28444444444444517</c:v>
                </c:pt>
                <c:pt idx="513">
                  <c:v>0.28500000000000031</c:v>
                </c:pt>
                <c:pt idx="514">
                  <c:v>0.28555555555555556</c:v>
                </c:pt>
                <c:pt idx="515">
                  <c:v>0.28611111111111109</c:v>
                </c:pt>
                <c:pt idx="516">
                  <c:v>0.28666666666666751</c:v>
                </c:pt>
                <c:pt idx="517">
                  <c:v>0.28722222222222232</c:v>
                </c:pt>
                <c:pt idx="518">
                  <c:v>0.28777777777777863</c:v>
                </c:pt>
                <c:pt idx="519">
                  <c:v>0.28833333333333333</c:v>
                </c:pt>
                <c:pt idx="520">
                  <c:v>0.28888888888889047</c:v>
                </c:pt>
                <c:pt idx="521">
                  <c:v>0.28944444444444523</c:v>
                </c:pt>
                <c:pt idx="522">
                  <c:v>0.29000000000000031</c:v>
                </c:pt>
                <c:pt idx="523">
                  <c:v>0.29055555555555557</c:v>
                </c:pt>
                <c:pt idx="524">
                  <c:v>0.2911111111111111</c:v>
                </c:pt>
                <c:pt idx="525">
                  <c:v>0.29166666666666757</c:v>
                </c:pt>
                <c:pt idx="526">
                  <c:v>0.29222222222222238</c:v>
                </c:pt>
                <c:pt idx="527">
                  <c:v>0.29277777777777886</c:v>
                </c:pt>
                <c:pt idx="528">
                  <c:v>0.29333333333333333</c:v>
                </c:pt>
                <c:pt idx="529">
                  <c:v>0.2938888888888907</c:v>
                </c:pt>
                <c:pt idx="530">
                  <c:v>0.29444444444444523</c:v>
                </c:pt>
                <c:pt idx="531">
                  <c:v>0.29500000000000032</c:v>
                </c:pt>
                <c:pt idx="532">
                  <c:v>0.29555555555555557</c:v>
                </c:pt>
                <c:pt idx="533">
                  <c:v>0.2961111111111111</c:v>
                </c:pt>
                <c:pt idx="534">
                  <c:v>0.29666666666666758</c:v>
                </c:pt>
                <c:pt idx="535">
                  <c:v>0.29722222222222294</c:v>
                </c:pt>
                <c:pt idx="536">
                  <c:v>0.29777777777777886</c:v>
                </c:pt>
                <c:pt idx="537">
                  <c:v>0.29833333333333334</c:v>
                </c:pt>
                <c:pt idx="538">
                  <c:v>0.29888888888889087</c:v>
                </c:pt>
                <c:pt idx="539">
                  <c:v>0.29944444444444523</c:v>
                </c:pt>
                <c:pt idx="540">
                  <c:v>0.30000000000000032</c:v>
                </c:pt>
                <c:pt idx="541">
                  <c:v>0.30055555555555558</c:v>
                </c:pt>
                <c:pt idx="542">
                  <c:v>0.30111111111111111</c:v>
                </c:pt>
                <c:pt idx="543">
                  <c:v>0.30166666666666775</c:v>
                </c:pt>
                <c:pt idx="544">
                  <c:v>0.30222222222222306</c:v>
                </c:pt>
                <c:pt idx="545">
                  <c:v>0.30277777777777887</c:v>
                </c:pt>
                <c:pt idx="546">
                  <c:v>0.30333333333333334</c:v>
                </c:pt>
                <c:pt idx="547">
                  <c:v>0.30388888888889093</c:v>
                </c:pt>
                <c:pt idx="548">
                  <c:v>0.30444444444444541</c:v>
                </c:pt>
                <c:pt idx="549">
                  <c:v>0.30500000000000038</c:v>
                </c:pt>
                <c:pt idx="550">
                  <c:v>0.30555555555555558</c:v>
                </c:pt>
                <c:pt idx="551">
                  <c:v>0.30611111111111111</c:v>
                </c:pt>
                <c:pt idx="552">
                  <c:v>0.30666666666666775</c:v>
                </c:pt>
                <c:pt idx="553">
                  <c:v>0.30722222222222306</c:v>
                </c:pt>
                <c:pt idx="554">
                  <c:v>0.30777777777777904</c:v>
                </c:pt>
                <c:pt idx="555">
                  <c:v>0.30833333333333335</c:v>
                </c:pt>
                <c:pt idx="556">
                  <c:v>0.30888888888889093</c:v>
                </c:pt>
                <c:pt idx="557">
                  <c:v>0.30944444444444541</c:v>
                </c:pt>
                <c:pt idx="558">
                  <c:v>0.31000000000000072</c:v>
                </c:pt>
                <c:pt idx="559">
                  <c:v>0.31055555555555558</c:v>
                </c:pt>
                <c:pt idx="560">
                  <c:v>0.31111111111111112</c:v>
                </c:pt>
                <c:pt idx="561">
                  <c:v>0.31166666666666776</c:v>
                </c:pt>
                <c:pt idx="562">
                  <c:v>0.31222222222222307</c:v>
                </c:pt>
                <c:pt idx="563">
                  <c:v>0.31277777777777904</c:v>
                </c:pt>
                <c:pt idx="564">
                  <c:v>0.31333333333333335</c:v>
                </c:pt>
                <c:pt idx="565">
                  <c:v>0.31388888888889099</c:v>
                </c:pt>
                <c:pt idx="566">
                  <c:v>0.31444444444444553</c:v>
                </c:pt>
                <c:pt idx="567">
                  <c:v>0.31500000000000072</c:v>
                </c:pt>
                <c:pt idx="568">
                  <c:v>0.31555555555555581</c:v>
                </c:pt>
                <c:pt idx="569">
                  <c:v>0.31611111111111112</c:v>
                </c:pt>
                <c:pt idx="570">
                  <c:v>0.31666666666666793</c:v>
                </c:pt>
                <c:pt idx="571">
                  <c:v>0.31722222222222313</c:v>
                </c:pt>
                <c:pt idx="572">
                  <c:v>0.31777777777777905</c:v>
                </c:pt>
                <c:pt idx="573">
                  <c:v>0.31833333333333336</c:v>
                </c:pt>
                <c:pt idx="574">
                  <c:v>0.31888888888889105</c:v>
                </c:pt>
                <c:pt idx="575">
                  <c:v>0.31944444444444547</c:v>
                </c:pt>
                <c:pt idx="576">
                  <c:v>0.32000000000000084</c:v>
                </c:pt>
                <c:pt idx="577">
                  <c:v>0.32055555555555582</c:v>
                </c:pt>
                <c:pt idx="578">
                  <c:v>0.32111111111111112</c:v>
                </c:pt>
                <c:pt idx="579">
                  <c:v>0.32166666666666793</c:v>
                </c:pt>
                <c:pt idx="580">
                  <c:v>0.32222222222222313</c:v>
                </c:pt>
                <c:pt idx="581">
                  <c:v>0.32277777777777916</c:v>
                </c:pt>
                <c:pt idx="582">
                  <c:v>0.32333333333333331</c:v>
                </c:pt>
                <c:pt idx="583">
                  <c:v>0.32388888888889111</c:v>
                </c:pt>
                <c:pt idx="584">
                  <c:v>0.32444444444444548</c:v>
                </c:pt>
                <c:pt idx="585">
                  <c:v>0.32500000000000084</c:v>
                </c:pt>
                <c:pt idx="586">
                  <c:v>0.32555555555555582</c:v>
                </c:pt>
                <c:pt idx="587">
                  <c:v>0.32611111111111118</c:v>
                </c:pt>
                <c:pt idx="588">
                  <c:v>0.32666666666666794</c:v>
                </c:pt>
                <c:pt idx="589">
                  <c:v>0.32722222222222325</c:v>
                </c:pt>
                <c:pt idx="590">
                  <c:v>0.32777777777777922</c:v>
                </c:pt>
                <c:pt idx="591">
                  <c:v>0.32833333333333331</c:v>
                </c:pt>
                <c:pt idx="592">
                  <c:v>0.32888888888889117</c:v>
                </c:pt>
                <c:pt idx="593">
                  <c:v>0.32944444444444576</c:v>
                </c:pt>
                <c:pt idx="594">
                  <c:v>0.33000000000000096</c:v>
                </c:pt>
                <c:pt idx="595">
                  <c:v>0.33055555555555582</c:v>
                </c:pt>
                <c:pt idx="596">
                  <c:v>0.3311111111111113</c:v>
                </c:pt>
                <c:pt idx="597">
                  <c:v>0.33166666666666811</c:v>
                </c:pt>
                <c:pt idx="598">
                  <c:v>0.33222222222222325</c:v>
                </c:pt>
                <c:pt idx="599">
                  <c:v>0.33277777777777939</c:v>
                </c:pt>
                <c:pt idx="600">
                  <c:v>0.33333333333333331</c:v>
                </c:pt>
                <c:pt idx="601">
                  <c:v>0.33388888888889118</c:v>
                </c:pt>
                <c:pt idx="602">
                  <c:v>0.33444444444444577</c:v>
                </c:pt>
                <c:pt idx="603">
                  <c:v>0.33500000000000096</c:v>
                </c:pt>
                <c:pt idx="604">
                  <c:v>0.33555555555555588</c:v>
                </c:pt>
                <c:pt idx="605">
                  <c:v>0.3361111111111113</c:v>
                </c:pt>
                <c:pt idx="606">
                  <c:v>0.33666666666666811</c:v>
                </c:pt>
                <c:pt idx="607">
                  <c:v>0.33722222222222326</c:v>
                </c:pt>
                <c:pt idx="608">
                  <c:v>0.33777777777777945</c:v>
                </c:pt>
                <c:pt idx="609">
                  <c:v>0.33833333333333332</c:v>
                </c:pt>
                <c:pt idx="610">
                  <c:v>0.33888888888889118</c:v>
                </c:pt>
                <c:pt idx="611">
                  <c:v>0.33944444444444577</c:v>
                </c:pt>
                <c:pt idx="612">
                  <c:v>0.34</c:v>
                </c:pt>
                <c:pt idx="613">
                  <c:v>0.34055555555555556</c:v>
                </c:pt>
                <c:pt idx="614">
                  <c:v>0.34111111111111109</c:v>
                </c:pt>
                <c:pt idx="615">
                  <c:v>0.34166666666666751</c:v>
                </c:pt>
                <c:pt idx="616">
                  <c:v>0.34222222222222232</c:v>
                </c:pt>
                <c:pt idx="617">
                  <c:v>0.34277777777777874</c:v>
                </c:pt>
                <c:pt idx="618">
                  <c:v>0.34333333333333327</c:v>
                </c:pt>
                <c:pt idx="619">
                  <c:v>0.34388888888889052</c:v>
                </c:pt>
                <c:pt idx="620">
                  <c:v>0.34444444444444516</c:v>
                </c:pt>
                <c:pt idx="621">
                  <c:v>0.34500000000000008</c:v>
                </c:pt>
                <c:pt idx="622">
                  <c:v>0.34555555555555556</c:v>
                </c:pt>
                <c:pt idx="623">
                  <c:v>0.34611111111111109</c:v>
                </c:pt>
                <c:pt idx="624">
                  <c:v>0.34666666666666751</c:v>
                </c:pt>
                <c:pt idx="625">
                  <c:v>0.34722222222222232</c:v>
                </c:pt>
                <c:pt idx="626">
                  <c:v>0.34777777777777863</c:v>
                </c:pt>
                <c:pt idx="627">
                  <c:v>0.34833333333333333</c:v>
                </c:pt>
                <c:pt idx="628">
                  <c:v>0.34888888888889058</c:v>
                </c:pt>
                <c:pt idx="629">
                  <c:v>0.34944444444444517</c:v>
                </c:pt>
                <c:pt idx="630">
                  <c:v>0.35000000000000031</c:v>
                </c:pt>
                <c:pt idx="631">
                  <c:v>0.35055555555555556</c:v>
                </c:pt>
                <c:pt idx="632">
                  <c:v>0.3511111111111111</c:v>
                </c:pt>
                <c:pt idx="633">
                  <c:v>0.35166666666666757</c:v>
                </c:pt>
                <c:pt idx="634">
                  <c:v>0.35222222222222238</c:v>
                </c:pt>
                <c:pt idx="635">
                  <c:v>0.35277777777777863</c:v>
                </c:pt>
                <c:pt idx="636">
                  <c:v>0.35333333333333333</c:v>
                </c:pt>
                <c:pt idx="637">
                  <c:v>0.3538888888888907</c:v>
                </c:pt>
                <c:pt idx="638">
                  <c:v>0.35444444444444523</c:v>
                </c:pt>
                <c:pt idx="639">
                  <c:v>0.35500000000000032</c:v>
                </c:pt>
                <c:pt idx="640">
                  <c:v>0.35555555555555557</c:v>
                </c:pt>
                <c:pt idx="641">
                  <c:v>0.3561111111111111</c:v>
                </c:pt>
                <c:pt idx="642">
                  <c:v>0.35666666666666758</c:v>
                </c:pt>
                <c:pt idx="643">
                  <c:v>0.35722222222222288</c:v>
                </c:pt>
                <c:pt idx="644">
                  <c:v>0.35777777777777886</c:v>
                </c:pt>
                <c:pt idx="645">
                  <c:v>0.35833333333333334</c:v>
                </c:pt>
                <c:pt idx="646">
                  <c:v>0.3588888888888907</c:v>
                </c:pt>
                <c:pt idx="647">
                  <c:v>0.35944444444444523</c:v>
                </c:pt>
                <c:pt idx="648">
                  <c:v>0.36000000000000032</c:v>
                </c:pt>
                <c:pt idx="649">
                  <c:v>0.36055555555555557</c:v>
                </c:pt>
                <c:pt idx="650">
                  <c:v>0.3611111111111111</c:v>
                </c:pt>
                <c:pt idx="651">
                  <c:v>0.36166666666666758</c:v>
                </c:pt>
                <c:pt idx="652">
                  <c:v>0.36222222222222294</c:v>
                </c:pt>
                <c:pt idx="653">
                  <c:v>0.36277777777777886</c:v>
                </c:pt>
                <c:pt idx="654">
                  <c:v>0.36333333333333334</c:v>
                </c:pt>
                <c:pt idx="655">
                  <c:v>0.36388888888889093</c:v>
                </c:pt>
                <c:pt idx="656">
                  <c:v>0.3644444444444454</c:v>
                </c:pt>
                <c:pt idx="657">
                  <c:v>0.36500000000000032</c:v>
                </c:pt>
                <c:pt idx="658">
                  <c:v>0.36555555555555558</c:v>
                </c:pt>
                <c:pt idx="659">
                  <c:v>0.36611111111111111</c:v>
                </c:pt>
                <c:pt idx="660">
                  <c:v>0.36666666666666775</c:v>
                </c:pt>
                <c:pt idx="661">
                  <c:v>0.36722222222222306</c:v>
                </c:pt>
                <c:pt idx="662">
                  <c:v>0.36777777777777898</c:v>
                </c:pt>
                <c:pt idx="663">
                  <c:v>0.36833333333333335</c:v>
                </c:pt>
                <c:pt idx="664">
                  <c:v>0.36888888888889093</c:v>
                </c:pt>
                <c:pt idx="665">
                  <c:v>0.36944444444444541</c:v>
                </c:pt>
                <c:pt idx="666">
                  <c:v>0.37000000000000038</c:v>
                </c:pt>
                <c:pt idx="667">
                  <c:v>0.37055555555555558</c:v>
                </c:pt>
                <c:pt idx="668">
                  <c:v>0.37111111111111111</c:v>
                </c:pt>
                <c:pt idx="669">
                  <c:v>0.37166666666666776</c:v>
                </c:pt>
                <c:pt idx="670">
                  <c:v>0.37222222222222306</c:v>
                </c:pt>
                <c:pt idx="671">
                  <c:v>0.37277777777777904</c:v>
                </c:pt>
                <c:pt idx="672">
                  <c:v>0.37333333333333335</c:v>
                </c:pt>
                <c:pt idx="673">
                  <c:v>0.37388888888889094</c:v>
                </c:pt>
                <c:pt idx="674">
                  <c:v>0.37444444444444541</c:v>
                </c:pt>
                <c:pt idx="675">
                  <c:v>0.37500000000000072</c:v>
                </c:pt>
                <c:pt idx="676">
                  <c:v>0.37555555555555581</c:v>
                </c:pt>
                <c:pt idx="677">
                  <c:v>0.37611111111111112</c:v>
                </c:pt>
                <c:pt idx="678">
                  <c:v>0.37666666666666793</c:v>
                </c:pt>
                <c:pt idx="679">
                  <c:v>0.37722222222222312</c:v>
                </c:pt>
                <c:pt idx="680">
                  <c:v>0.37777777777777904</c:v>
                </c:pt>
                <c:pt idx="681">
                  <c:v>0.37833333333333335</c:v>
                </c:pt>
                <c:pt idx="682">
                  <c:v>0.378888888888891</c:v>
                </c:pt>
                <c:pt idx="683">
                  <c:v>0.37944444444444547</c:v>
                </c:pt>
                <c:pt idx="684">
                  <c:v>0.38000000000000084</c:v>
                </c:pt>
                <c:pt idx="685">
                  <c:v>0.38055555555555581</c:v>
                </c:pt>
                <c:pt idx="686">
                  <c:v>0.38111111111111112</c:v>
                </c:pt>
                <c:pt idx="687">
                  <c:v>0.38166666666666793</c:v>
                </c:pt>
                <c:pt idx="688">
                  <c:v>0.38222222222222313</c:v>
                </c:pt>
                <c:pt idx="689">
                  <c:v>0.38277777777777905</c:v>
                </c:pt>
                <c:pt idx="690">
                  <c:v>0.38333333333333336</c:v>
                </c:pt>
                <c:pt idx="691">
                  <c:v>0.38388888888889106</c:v>
                </c:pt>
                <c:pt idx="692">
                  <c:v>0.38444444444444548</c:v>
                </c:pt>
                <c:pt idx="693">
                  <c:v>0.38500000000000084</c:v>
                </c:pt>
                <c:pt idx="694">
                  <c:v>0.38555555555555582</c:v>
                </c:pt>
                <c:pt idx="695">
                  <c:v>0.38611111111111118</c:v>
                </c:pt>
                <c:pt idx="696">
                  <c:v>0.38666666666666794</c:v>
                </c:pt>
                <c:pt idx="697">
                  <c:v>0.38722222222222313</c:v>
                </c:pt>
                <c:pt idx="698">
                  <c:v>0.38777777777777922</c:v>
                </c:pt>
                <c:pt idx="699">
                  <c:v>0.38833333333333331</c:v>
                </c:pt>
                <c:pt idx="700">
                  <c:v>0.38888888888889112</c:v>
                </c:pt>
                <c:pt idx="701">
                  <c:v>0.38944444444444576</c:v>
                </c:pt>
                <c:pt idx="702">
                  <c:v>0.39000000000000085</c:v>
                </c:pt>
                <c:pt idx="703">
                  <c:v>0.39055555555555582</c:v>
                </c:pt>
                <c:pt idx="704">
                  <c:v>0.3911111111111113</c:v>
                </c:pt>
                <c:pt idx="705">
                  <c:v>0.39166666666666805</c:v>
                </c:pt>
                <c:pt idx="706">
                  <c:v>0.39222222222222336</c:v>
                </c:pt>
                <c:pt idx="707">
                  <c:v>0.39277777777777928</c:v>
                </c:pt>
                <c:pt idx="708">
                  <c:v>0.39333333333333331</c:v>
                </c:pt>
                <c:pt idx="709">
                  <c:v>0.39388888888889118</c:v>
                </c:pt>
                <c:pt idx="710">
                  <c:v>0.39444444444444576</c:v>
                </c:pt>
                <c:pt idx="711">
                  <c:v>0.39500000000000096</c:v>
                </c:pt>
                <c:pt idx="712">
                  <c:v>0.39555555555555588</c:v>
                </c:pt>
                <c:pt idx="713">
                  <c:v>0.3961111111111113</c:v>
                </c:pt>
                <c:pt idx="714">
                  <c:v>0.39666666666666811</c:v>
                </c:pt>
                <c:pt idx="715">
                  <c:v>0.39722222222222325</c:v>
                </c:pt>
                <c:pt idx="716">
                  <c:v>0.3977777777777794</c:v>
                </c:pt>
                <c:pt idx="717">
                  <c:v>0.39833333333333332</c:v>
                </c:pt>
                <c:pt idx="718">
                  <c:v>0.39888888888889118</c:v>
                </c:pt>
                <c:pt idx="719">
                  <c:v>0.39944444444444577</c:v>
                </c:pt>
                <c:pt idx="720">
                  <c:v>0.4</c:v>
                </c:pt>
                <c:pt idx="721">
                  <c:v>0.40055555555555555</c:v>
                </c:pt>
                <c:pt idx="722">
                  <c:v>0.40111111111111103</c:v>
                </c:pt>
                <c:pt idx="723">
                  <c:v>0.4016666666666675</c:v>
                </c:pt>
                <c:pt idx="724">
                  <c:v>0.40222222222222231</c:v>
                </c:pt>
                <c:pt idx="725">
                  <c:v>0.40277777777777862</c:v>
                </c:pt>
                <c:pt idx="726">
                  <c:v>0.40333333333333327</c:v>
                </c:pt>
                <c:pt idx="727">
                  <c:v>0.40388888888889052</c:v>
                </c:pt>
                <c:pt idx="728">
                  <c:v>0.40444444444444488</c:v>
                </c:pt>
                <c:pt idx="729">
                  <c:v>0.40500000000000008</c:v>
                </c:pt>
                <c:pt idx="730">
                  <c:v>0.40555555555555556</c:v>
                </c:pt>
                <c:pt idx="731">
                  <c:v>0.40611111111111109</c:v>
                </c:pt>
                <c:pt idx="732">
                  <c:v>0.40666666666666751</c:v>
                </c:pt>
                <c:pt idx="733">
                  <c:v>0.40722222222222232</c:v>
                </c:pt>
                <c:pt idx="734">
                  <c:v>0.40777777777777874</c:v>
                </c:pt>
                <c:pt idx="735">
                  <c:v>0.40833333333333333</c:v>
                </c:pt>
                <c:pt idx="736">
                  <c:v>0.40888888888889052</c:v>
                </c:pt>
                <c:pt idx="737">
                  <c:v>0.40944444444444517</c:v>
                </c:pt>
                <c:pt idx="738">
                  <c:v>0.41000000000000031</c:v>
                </c:pt>
                <c:pt idx="739">
                  <c:v>0.41055555555555556</c:v>
                </c:pt>
                <c:pt idx="740">
                  <c:v>0.41111111111111109</c:v>
                </c:pt>
                <c:pt idx="741">
                  <c:v>0.41166666666666751</c:v>
                </c:pt>
                <c:pt idx="742">
                  <c:v>0.41222222222222232</c:v>
                </c:pt>
                <c:pt idx="743">
                  <c:v>0.41277777777777863</c:v>
                </c:pt>
                <c:pt idx="744">
                  <c:v>0.41333333333333333</c:v>
                </c:pt>
                <c:pt idx="745">
                  <c:v>0.41388888888889047</c:v>
                </c:pt>
                <c:pt idx="746">
                  <c:v>0.41444444444444523</c:v>
                </c:pt>
                <c:pt idx="747">
                  <c:v>0.41500000000000031</c:v>
                </c:pt>
                <c:pt idx="748">
                  <c:v>0.41555555555555557</c:v>
                </c:pt>
                <c:pt idx="749">
                  <c:v>0.4161111111111111</c:v>
                </c:pt>
                <c:pt idx="750">
                  <c:v>0.41666666666666757</c:v>
                </c:pt>
                <c:pt idx="751">
                  <c:v>0.41722222222222238</c:v>
                </c:pt>
                <c:pt idx="752">
                  <c:v>0.41777777777777886</c:v>
                </c:pt>
                <c:pt idx="753">
                  <c:v>0.41833333333333333</c:v>
                </c:pt>
                <c:pt idx="754">
                  <c:v>0.4188888888888907</c:v>
                </c:pt>
                <c:pt idx="755">
                  <c:v>0.41944444444444523</c:v>
                </c:pt>
                <c:pt idx="756">
                  <c:v>0.42000000000000032</c:v>
                </c:pt>
                <c:pt idx="757">
                  <c:v>0.42055555555555557</c:v>
                </c:pt>
                <c:pt idx="758">
                  <c:v>0.4211111111111111</c:v>
                </c:pt>
                <c:pt idx="759">
                  <c:v>0.42166666666666758</c:v>
                </c:pt>
                <c:pt idx="760">
                  <c:v>0.42222222222222294</c:v>
                </c:pt>
                <c:pt idx="761">
                  <c:v>0.42277777777777886</c:v>
                </c:pt>
                <c:pt idx="762">
                  <c:v>0.42333333333333334</c:v>
                </c:pt>
                <c:pt idx="763">
                  <c:v>0.42388888888889087</c:v>
                </c:pt>
                <c:pt idx="764">
                  <c:v>0.42444444444444523</c:v>
                </c:pt>
                <c:pt idx="765">
                  <c:v>0.42500000000000032</c:v>
                </c:pt>
                <c:pt idx="766">
                  <c:v>0.42555555555555558</c:v>
                </c:pt>
                <c:pt idx="767">
                  <c:v>0.42611111111111111</c:v>
                </c:pt>
                <c:pt idx="768">
                  <c:v>0.42666666666666775</c:v>
                </c:pt>
                <c:pt idx="769">
                  <c:v>0.42722222222222306</c:v>
                </c:pt>
                <c:pt idx="770">
                  <c:v>0.42777777777777887</c:v>
                </c:pt>
                <c:pt idx="771">
                  <c:v>0.42833333333333334</c:v>
                </c:pt>
                <c:pt idx="772">
                  <c:v>0.42888888888889093</c:v>
                </c:pt>
                <c:pt idx="773">
                  <c:v>0.42944444444444541</c:v>
                </c:pt>
                <c:pt idx="774">
                  <c:v>0.43000000000000038</c:v>
                </c:pt>
                <c:pt idx="775">
                  <c:v>0.43055555555555558</c:v>
                </c:pt>
                <c:pt idx="776">
                  <c:v>0.43111111111111111</c:v>
                </c:pt>
                <c:pt idx="777">
                  <c:v>0.43166666666666775</c:v>
                </c:pt>
                <c:pt idx="778">
                  <c:v>0.43222222222222306</c:v>
                </c:pt>
                <c:pt idx="779">
                  <c:v>0.43277777777777904</c:v>
                </c:pt>
                <c:pt idx="780">
                  <c:v>0.43333333333333335</c:v>
                </c:pt>
                <c:pt idx="781">
                  <c:v>0.43388888888889093</c:v>
                </c:pt>
                <c:pt idx="782">
                  <c:v>0.43444444444444541</c:v>
                </c:pt>
                <c:pt idx="783">
                  <c:v>0.43500000000000072</c:v>
                </c:pt>
                <c:pt idx="784">
                  <c:v>0.43555555555555558</c:v>
                </c:pt>
                <c:pt idx="785">
                  <c:v>0.43611111111111112</c:v>
                </c:pt>
                <c:pt idx="786">
                  <c:v>0.43666666666666776</c:v>
                </c:pt>
                <c:pt idx="787">
                  <c:v>0.43722222222222307</c:v>
                </c:pt>
                <c:pt idx="788">
                  <c:v>0.43777777777777904</c:v>
                </c:pt>
                <c:pt idx="789">
                  <c:v>0.43833333333333335</c:v>
                </c:pt>
                <c:pt idx="790">
                  <c:v>0.43888888888889099</c:v>
                </c:pt>
                <c:pt idx="791">
                  <c:v>0.43944444444444553</c:v>
                </c:pt>
                <c:pt idx="792">
                  <c:v>0.44</c:v>
                </c:pt>
                <c:pt idx="793">
                  <c:v>0.44055555555555553</c:v>
                </c:pt>
                <c:pt idx="794">
                  <c:v>0.44111111111111079</c:v>
                </c:pt>
                <c:pt idx="795">
                  <c:v>0.44166666666666682</c:v>
                </c:pt>
                <c:pt idx="796">
                  <c:v>0.44222222222222235</c:v>
                </c:pt>
                <c:pt idx="797">
                  <c:v>0.44277777777777788</c:v>
                </c:pt>
                <c:pt idx="798">
                  <c:v>0.44333333333333325</c:v>
                </c:pt>
                <c:pt idx="799">
                  <c:v>0.44388888888889033</c:v>
                </c:pt>
                <c:pt idx="800">
                  <c:v>0.44444444444444442</c:v>
                </c:pt>
                <c:pt idx="801">
                  <c:v>0.44500000000000001</c:v>
                </c:pt>
                <c:pt idx="802">
                  <c:v>0.44555555555555554</c:v>
                </c:pt>
                <c:pt idx="803">
                  <c:v>0.44611111111111079</c:v>
                </c:pt>
                <c:pt idx="804">
                  <c:v>0.44666666666666682</c:v>
                </c:pt>
                <c:pt idx="805">
                  <c:v>0.4472222222222223</c:v>
                </c:pt>
                <c:pt idx="806">
                  <c:v>0.4477777777777785</c:v>
                </c:pt>
                <c:pt idx="807">
                  <c:v>0.44833333333333325</c:v>
                </c:pt>
                <c:pt idx="808">
                  <c:v>0.4488888888888905</c:v>
                </c:pt>
                <c:pt idx="809">
                  <c:v>0.44944444444444442</c:v>
                </c:pt>
                <c:pt idx="810">
                  <c:v>0.45</c:v>
                </c:pt>
                <c:pt idx="811">
                  <c:v>0.45055555555555554</c:v>
                </c:pt>
                <c:pt idx="812">
                  <c:v>0.45111111111111113</c:v>
                </c:pt>
                <c:pt idx="813">
                  <c:v>0.45166666666666688</c:v>
                </c:pt>
                <c:pt idx="814">
                  <c:v>0.4522222222222223</c:v>
                </c:pt>
                <c:pt idx="815">
                  <c:v>0.4527777777777785</c:v>
                </c:pt>
                <c:pt idx="816">
                  <c:v>0.45333333333333325</c:v>
                </c:pt>
                <c:pt idx="817">
                  <c:v>0.45388888888889051</c:v>
                </c:pt>
                <c:pt idx="818">
                  <c:v>0.45444444444444448</c:v>
                </c:pt>
                <c:pt idx="819">
                  <c:v>0.45500000000000002</c:v>
                </c:pt>
                <c:pt idx="820">
                  <c:v>0.45555555555555555</c:v>
                </c:pt>
                <c:pt idx="821">
                  <c:v>0.45611111111111113</c:v>
                </c:pt>
                <c:pt idx="822">
                  <c:v>0.45666666666666739</c:v>
                </c:pt>
                <c:pt idx="823">
                  <c:v>0.45722222222222231</c:v>
                </c:pt>
                <c:pt idx="824">
                  <c:v>0.45777777777777856</c:v>
                </c:pt>
                <c:pt idx="825">
                  <c:v>0.45833333333333326</c:v>
                </c:pt>
                <c:pt idx="826">
                  <c:v>0.45888888888889051</c:v>
                </c:pt>
                <c:pt idx="827">
                  <c:v>0.45944444444444482</c:v>
                </c:pt>
                <c:pt idx="828">
                  <c:v>0.46</c:v>
                </c:pt>
                <c:pt idx="829">
                  <c:v>0.46055555555555555</c:v>
                </c:pt>
                <c:pt idx="830">
                  <c:v>0.46111111111111114</c:v>
                </c:pt>
                <c:pt idx="831">
                  <c:v>0.46166666666666745</c:v>
                </c:pt>
                <c:pt idx="832">
                  <c:v>0.46222222222222231</c:v>
                </c:pt>
                <c:pt idx="833">
                  <c:v>0.46277777777777862</c:v>
                </c:pt>
                <c:pt idx="834">
                  <c:v>0.46333333333333326</c:v>
                </c:pt>
                <c:pt idx="835">
                  <c:v>0.46388888888889057</c:v>
                </c:pt>
                <c:pt idx="836">
                  <c:v>0.46444444444444488</c:v>
                </c:pt>
                <c:pt idx="837">
                  <c:v>0.46500000000000002</c:v>
                </c:pt>
                <c:pt idx="838">
                  <c:v>0.46555555555555556</c:v>
                </c:pt>
                <c:pt idx="839">
                  <c:v>0.46611111111111109</c:v>
                </c:pt>
                <c:pt idx="840">
                  <c:v>0.46666666666666751</c:v>
                </c:pt>
                <c:pt idx="841">
                  <c:v>0.46722222222222232</c:v>
                </c:pt>
                <c:pt idx="842">
                  <c:v>0.46777777777777874</c:v>
                </c:pt>
                <c:pt idx="843">
                  <c:v>0.46833333333333327</c:v>
                </c:pt>
                <c:pt idx="844">
                  <c:v>0.46888888888889052</c:v>
                </c:pt>
                <c:pt idx="845">
                  <c:v>0.46944444444444516</c:v>
                </c:pt>
                <c:pt idx="846">
                  <c:v>0.47000000000000008</c:v>
                </c:pt>
                <c:pt idx="847">
                  <c:v>0.47055555555555556</c:v>
                </c:pt>
                <c:pt idx="848">
                  <c:v>0.47111111111111109</c:v>
                </c:pt>
                <c:pt idx="849">
                  <c:v>0.47166666666666751</c:v>
                </c:pt>
                <c:pt idx="850">
                  <c:v>0.47222222222222232</c:v>
                </c:pt>
                <c:pt idx="851">
                  <c:v>0.47277777777777863</c:v>
                </c:pt>
                <c:pt idx="852">
                  <c:v>0.47333333333333333</c:v>
                </c:pt>
                <c:pt idx="853">
                  <c:v>0.47388888888889058</c:v>
                </c:pt>
                <c:pt idx="854">
                  <c:v>0.47444444444444517</c:v>
                </c:pt>
                <c:pt idx="855">
                  <c:v>0.47500000000000031</c:v>
                </c:pt>
                <c:pt idx="856">
                  <c:v>0.47555555555555556</c:v>
                </c:pt>
                <c:pt idx="857">
                  <c:v>0.4761111111111111</c:v>
                </c:pt>
                <c:pt idx="858">
                  <c:v>0.47666666666666757</c:v>
                </c:pt>
                <c:pt idx="859">
                  <c:v>0.47722222222222238</c:v>
                </c:pt>
                <c:pt idx="860">
                  <c:v>0.47777777777777863</c:v>
                </c:pt>
                <c:pt idx="861">
                  <c:v>0.47833333333333333</c:v>
                </c:pt>
                <c:pt idx="862">
                  <c:v>0.4788888888888907</c:v>
                </c:pt>
                <c:pt idx="863">
                  <c:v>0.47944444444444523</c:v>
                </c:pt>
                <c:pt idx="864">
                  <c:v>0.48000000000000032</c:v>
                </c:pt>
                <c:pt idx="865">
                  <c:v>0.48055555555555557</c:v>
                </c:pt>
                <c:pt idx="866">
                  <c:v>0.4811111111111111</c:v>
                </c:pt>
                <c:pt idx="867">
                  <c:v>0.48166666666666758</c:v>
                </c:pt>
                <c:pt idx="868">
                  <c:v>0.48222222222222288</c:v>
                </c:pt>
                <c:pt idx="869">
                  <c:v>0.48277777777777886</c:v>
                </c:pt>
                <c:pt idx="870">
                  <c:v>0.48333333333333334</c:v>
                </c:pt>
                <c:pt idx="871">
                  <c:v>0.4838888888888907</c:v>
                </c:pt>
                <c:pt idx="872">
                  <c:v>0.48444444444444523</c:v>
                </c:pt>
                <c:pt idx="873">
                  <c:v>0.48500000000000032</c:v>
                </c:pt>
                <c:pt idx="874">
                  <c:v>0.48555555555555557</c:v>
                </c:pt>
                <c:pt idx="875">
                  <c:v>0.4861111111111111</c:v>
                </c:pt>
                <c:pt idx="876">
                  <c:v>0.48666666666666758</c:v>
                </c:pt>
                <c:pt idx="877">
                  <c:v>0.48722222222222294</c:v>
                </c:pt>
                <c:pt idx="878">
                  <c:v>0.48777777777777886</c:v>
                </c:pt>
                <c:pt idx="879">
                  <c:v>0.48833333333333334</c:v>
                </c:pt>
                <c:pt idx="880">
                  <c:v>0.48888888888889093</c:v>
                </c:pt>
                <c:pt idx="881">
                  <c:v>0.4894444444444454</c:v>
                </c:pt>
                <c:pt idx="882">
                  <c:v>0.49000000000000032</c:v>
                </c:pt>
                <c:pt idx="883">
                  <c:v>0.49055555555555558</c:v>
                </c:pt>
                <c:pt idx="884">
                  <c:v>0.49111111111111111</c:v>
                </c:pt>
                <c:pt idx="885">
                  <c:v>0.49166666666666775</c:v>
                </c:pt>
                <c:pt idx="886">
                  <c:v>0.49222222222222306</c:v>
                </c:pt>
                <c:pt idx="887">
                  <c:v>0.49277777777777898</c:v>
                </c:pt>
                <c:pt idx="888">
                  <c:v>0.49333333333333335</c:v>
                </c:pt>
                <c:pt idx="889">
                  <c:v>0.49388888888889093</c:v>
                </c:pt>
                <c:pt idx="890">
                  <c:v>0.49444444444444541</c:v>
                </c:pt>
                <c:pt idx="891">
                  <c:v>0.49500000000000038</c:v>
                </c:pt>
                <c:pt idx="892">
                  <c:v>0.49555555555555558</c:v>
                </c:pt>
                <c:pt idx="893">
                  <c:v>0.49611111111111111</c:v>
                </c:pt>
                <c:pt idx="894">
                  <c:v>0.49666666666666776</c:v>
                </c:pt>
                <c:pt idx="895">
                  <c:v>0.49722222222222306</c:v>
                </c:pt>
                <c:pt idx="896">
                  <c:v>0.49777777777777904</c:v>
                </c:pt>
                <c:pt idx="897">
                  <c:v>0.49833333333333335</c:v>
                </c:pt>
                <c:pt idx="898">
                  <c:v>0.49888888888889094</c:v>
                </c:pt>
                <c:pt idx="899">
                  <c:v>0.49944444444444541</c:v>
                </c:pt>
                <c:pt idx="900">
                  <c:v>0.5</c:v>
                </c:pt>
                <c:pt idx="901">
                  <c:v>0.50055555555555553</c:v>
                </c:pt>
                <c:pt idx="902">
                  <c:v>0.50111111111111106</c:v>
                </c:pt>
                <c:pt idx="903">
                  <c:v>0.50166666666666659</c:v>
                </c:pt>
                <c:pt idx="904">
                  <c:v>0.50222222222222157</c:v>
                </c:pt>
                <c:pt idx="905">
                  <c:v>0.50277777777777777</c:v>
                </c:pt>
                <c:pt idx="906">
                  <c:v>0.5033333333333333</c:v>
                </c:pt>
                <c:pt idx="907">
                  <c:v>0.50388888888888894</c:v>
                </c:pt>
                <c:pt idx="908">
                  <c:v>0.5044444444444447</c:v>
                </c:pt>
                <c:pt idx="909">
                  <c:v>0.505</c:v>
                </c:pt>
                <c:pt idx="910">
                  <c:v>0.50555555555555554</c:v>
                </c:pt>
                <c:pt idx="911">
                  <c:v>0.50611111111111107</c:v>
                </c:pt>
                <c:pt idx="912">
                  <c:v>0.50666666666666649</c:v>
                </c:pt>
                <c:pt idx="913">
                  <c:v>0.50722222222222157</c:v>
                </c:pt>
                <c:pt idx="914">
                  <c:v>0.50777777777777777</c:v>
                </c:pt>
                <c:pt idx="915">
                  <c:v>0.5083333333333333</c:v>
                </c:pt>
                <c:pt idx="916">
                  <c:v>0.50888888888888884</c:v>
                </c:pt>
                <c:pt idx="917">
                  <c:v>0.5094444444444447</c:v>
                </c:pt>
                <c:pt idx="918">
                  <c:v>0.51</c:v>
                </c:pt>
                <c:pt idx="919">
                  <c:v>0.51055555555555554</c:v>
                </c:pt>
                <c:pt idx="920">
                  <c:v>0.51111111111111107</c:v>
                </c:pt>
                <c:pt idx="921">
                  <c:v>0.51166666666666649</c:v>
                </c:pt>
                <c:pt idx="922">
                  <c:v>0.51222222222222158</c:v>
                </c:pt>
                <c:pt idx="923">
                  <c:v>0.51277777777777778</c:v>
                </c:pt>
                <c:pt idx="924">
                  <c:v>0.51333333333333331</c:v>
                </c:pt>
                <c:pt idx="925">
                  <c:v>0.51388888888888884</c:v>
                </c:pt>
                <c:pt idx="926">
                  <c:v>0.5144444444444447</c:v>
                </c:pt>
                <c:pt idx="927">
                  <c:v>0.51500000000000001</c:v>
                </c:pt>
                <c:pt idx="928">
                  <c:v>0.51555555555555554</c:v>
                </c:pt>
                <c:pt idx="929">
                  <c:v>0.51611111111111108</c:v>
                </c:pt>
                <c:pt idx="930">
                  <c:v>0.5166666666666665</c:v>
                </c:pt>
                <c:pt idx="931">
                  <c:v>0.51722222222222158</c:v>
                </c:pt>
                <c:pt idx="932">
                  <c:v>0.51777777777777778</c:v>
                </c:pt>
                <c:pt idx="933">
                  <c:v>0.51833333333333331</c:v>
                </c:pt>
                <c:pt idx="934">
                  <c:v>0.51888888888888884</c:v>
                </c:pt>
                <c:pt idx="935">
                  <c:v>0.5194444444444446</c:v>
                </c:pt>
                <c:pt idx="936">
                  <c:v>0.52</c:v>
                </c:pt>
                <c:pt idx="937">
                  <c:v>0.52055555555555555</c:v>
                </c:pt>
                <c:pt idx="938">
                  <c:v>0.52111111111111108</c:v>
                </c:pt>
                <c:pt idx="939">
                  <c:v>0.5216666666666665</c:v>
                </c:pt>
                <c:pt idx="940">
                  <c:v>0.52222222222222159</c:v>
                </c:pt>
                <c:pt idx="941">
                  <c:v>0.52277777777777779</c:v>
                </c:pt>
                <c:pt idx="942">
                  <c:v>0.52333333333333332</c:v>
                </c:pt>
                <c:pt idx="943">
                  <c:v>0.52388888888888885</c:v>
                </c:pt>
                <c:pt idx="944">
                  <c:v>0.5244444444444446</c:v>
                </c:pt>
                <c:pt idx="945">
                  <c:v>0.52500000000000002</c:v>
                </c:pt>
                <c:pt idx="946">
                  <c:v>0.52555555555555555</c:v>
                </c:pt>
                <c:pt idx="947">
                  <c:v>0.52611111111111108</c:v>
                </c:pt>
                <c:pt idx="948">
                  <c:v>0.52666666666666651</c:v>
                </c:pt>
                <c:pt idx="949">
                  <c:v>0.52722222222222226</c:v>
                </c:pt>
                <c:pt idx="950">
                  <c:v>0.52777777777777779</c:v>
                </c:pt>
                <c:pt idx="951">
                  <c:v>0.52833333333333332</c:v>
                </c:pt>
                <c:pt idx="952">
                  <c:v>0.52888888888888885</c:v>
                </c:pt>
                <c:pt idx="953">
                  <c:v>0.52944444444444461</c:v>
                </c:pt>
                <c:pt idx="954">
                  <c:v>0.53</c:v>
                </c:pt>
                <c:pt idx="955">
                  <c:v>0.53055555555555567</c:v>
                </c:pt>
                <c:pt idx="956">
                  <c:v>0.53111111111111109</c:v>
                </c:pt>
                <c:pt idx="957">
                  <c:v>0.53166666666666651</c:v>
                </c:pt>
                <c:pt idx="958">
                  <c:v>0.53222222222222226</c:v>
                </c:pt>
                <c:pt idx="959">
                  <c:v>0.53277777777777779</c:v>
                </c:pt>
                <c:pt idx="960">
                  <c:v>0.53333333333333333</c:v>
                </c:pt>
                <c:pt idx="961">
                  <c:v>0.53388888888888963</c:v>
                </c:pt>
                <c:pt idx="962">
                  <c:v>0.53444444444444461</c:v>
                </c:pt>
                <c:pt idx="963">
                  <c:v>0.53500000000000003</c:v>
                </c:pt>
                <c:pt idx="964">
                  <c:v>0.53555555555555567</c:v>
                </c:pt>
                <c:pt idx="965">
                  <c:v>0.53611111111111109</c:v>
                </c:pt>
                <c:pt idx="966">
                  <c:v>0.53666666666666651</c:v>
                </c:pt>
                <c:pt idx="967">
                  <c:v>0.53722222222222227</c:v>
                </c:pt>
                <c:pt idx="968">
                  <c:v>0.5377777777777778</c:v>
                </c:pt>
                <c:pt idx="969">
                  <c:v>0.53833333333333333</c:v>
                </c:pt>
                <c:pt idx="970">
                  <c:v>0.53888888888888964</c:v>
                </c:pt>
                <c:pt idx="971">
                  <c:v>0.53944444444444462</c:v>
                </c:pt>
                <c:pt idx="972">
                  <c:v>0.54</c:v>
                </c:pt>
                <c:pt idx="973">
                  <c:v>0.54055555555555568</c:v>
                </c:pt>
                <c:pt idx="974">
                  <c:v>0.5411111111111111</c:v>
                </c:pt>
                <c:pt idx="975">
                  <c:v>0.54166666666666652</c:v>
                </c:pt>
                <c:pt idx="976">
                  <c:v>0.54222222222222227</c:v>
                </c:pt>
                <c:pt idx="977">
                  <c:v>0.5427777777777778</c:v>
                </c:pt>
                <c:pt idx="978">
                  <c:v>0.54333333333333333</c:v>
                </c:pt>
                <c:pt idx="979">
                  <c:v>0.54388888888888964</c:v>
                </c:pt>
                <c:pt idx="980">
                  <c:v>0.54444444444444462</c:v>
                </c:pt>
                <c:pt idx="981">
                  <c:v>0.54500000000000004</c:v>
                </c:pt>
                <c:pt idx="982">
                  <c:v>0.54555555555555568</c:v>
                </c:pt>
                <c:pt idx="983">
                  <c:v>0.5461111111111111</c:v>
                </c:pt>
                <c:pt idx="984">
                  <c:v>0.54666666666666652</c:v>
                </c:pt>
                <c:pt idx="985">
                  <c:v>0.54722222222222228</c:v>
                </c:pt>
                <c:pt idx="986">
                  <c:v>0.54777777777777781</c:v>
                </c:pt>
                <c:pt idx="987">
                  <c:v>0.54833333333333334</c:v>
                </c:pt>
                <c:pt idx="988">
                  <c:v>0.54888888888888965</c:v>
                </c:pt>
                <c:pt idx="989">
                  <c:v>0.54944444444444462</c:v>
                </c:pt>
                <c:pt idx="990">
                  <c:v>0.55000000000000004</c:v>
                </c:pt>
                <c:pt idx="991">
                  <c:v>0.55055555555555569</c:v>
                </c:pt>
                <c:pt idx="992">
                  <c:v>0.55111111111111111</c:v>
                </c:pt>
                <c:pt idx="993">
                  <c:v>0.55166666666666653</c:v>
                </c:pt>
                <c:pt idx="994">
                  <c:v>0.55222222222222217</c:v>
                </c:pt>
                <c:pt idx="995">
                  <c:v>0.55277777777777781</c:v>
                </c:pt>
                <c:pt idx="996">
                  <c:v>0.55333333333333334</c:v>
                </c:pt>
                <c:pt idx="997">
                  <c:v>0.55388888888888965</c:v>
                </c:pt>
                <c:pt idx="998">
                  <c:v>0.55444444444444463</c:v>
                </c:pt>
                <c:pt idx="999">
                  <c:v>0.55500000000000005</c:v>
                </c:pt>
                <c:pt idx="1000">
                  <c:v>0.55555555555555569</c:v>
                </c:pt>
                <c:pt idx="1001">
                  <c:v>0.55611111111111111</c:v>
                </c:pt>
                <c:pt idx="1002">
                  <c:v>0.55666666666666653</c:v>
                </c:pt>
                <c:pt idx="1003">
                  <c:v>0.55722222222222217</c:v>
                </c:pt>
                <c:pt idx="1004">
                  <c:v>0.55777777777777782</c:v>
                </c:pt>
                <c:pt idx="1005">
                  <c:v>0.55833333333333335</c:v>
                </c:pt>
                <c:pt idx="1006">
                  <c:v>0.55888888888889032</c:v>
                </c:pt>
                <c:pt idx="1007">
                  <c:v>0.55944444444444463</c:v>
                </c:pt>
                <c:pt idx="1008">
                  <c:v>0.56000000000000005</c:v>
                </c:pt>
                <c:pt idx="1009">
                  <c:v>0.5605555555555557</c:v>
                </c:pt>
                <c:pt idx="1010">
                  <c:v>0.56111111111111112</c:v>
                </c:pt>
                <c:pt idx="1011">
                  <c:v>0.56166666666666654</c:v>
                </c:pt>
                <c:pt idx="1012">
                  <c:v>0.56222222222222218</c:v>
                </c:pt>
                <c:pt idx="1013">
                  <c:v>0.56277777777777782</c:v>
                </c:pt>
                <c:pt idx="1014">
                  <c:v>0.56333333333333335</c:v>
                </c:pt>
                <c:pt idx="1015">
                  <c:v>0.56388888888889033</c:v>
                </c:pt>
                <c:pt idx="1016">
                  <c:v>0.56444444444444464</c:v>
                </c:pt>
                <c:pt idx="1017">
                  <c:v>0.56499999999999995</c:v>
                </c:pt>
                <c:pt idx="1018">
                  <c:v>0.5655555555555557</c:v>
                </c:pt>
                <c:pt idx="1019">
                  <c:v>0.56611111111111112</c:v>
                </c:pt>
                <c:pt idx="1020">
                  <c:v>0.56666666666666654</c:v>
                </c:pt>
                <c:pt idx="1021">
                  <c:v>0.56722222222222218</c:v>
                </c:pt>
                <c:pt idx="1022">
                  <c:v>0.56777777777777783</c:v>
                </c:pt>
                <c:pt idx="1023">
                  <c:v>0.56833333333333369</c:v>
                </c:pt>
                <c:pt idx="1024">
                  <c:v>0.56888888888889033</c:v>
                </c:pt>
                <c:pt idx="1025">
                  <c:v>0.56944444444444464</c:v>
                </c:pt>
                <c:pt idx="1026">
                  <c:v>0.56999999999999995</c:v>
                </c:pt>
                <c:pt idx="1027">
                  <c:v>0.5705555555555557</c:v>
                </c:pt>
                <c:pt idx="1028">
                  <c:v>0.57111111111111112</c:v>
                </c:pt>
                <c:pt idx="1029">
                  <c:v>0.57166666666666666</c:v>
                </c:pt>
                <c:pt idx="1030">
                  <c:v>0.57222222222222219</c:v>
                </c:pt>
                <c:pt idx="1031">
                  <c:v>0.57277777777777783</c:v>
                </c:pt>
                <c:pt idx="1032">
                  <c:v>0.57333333333333369</c:v>
                </c:pt>
                <c:pt idx="1033">
                  <c:v>0.57388888888889045</c:v>
                </c:pt>
                <c:pt idx="1034">
                  <c:v>0.57444444444444465</c:v>
                </c:pt>
                <c:pt idx="1035">
                  <c:v>0.57500000000000062</c:v>
                </c:pt>
                <c:pt idx="1036">
                  <c:v>0.5755555555555556</c:v>
                </c:pt>
                <c:pt idx="1037">
                  <c:v>0.57611111111111113</c:v>
                </c:pt>
                <c:pt idx="1038">
                  <c:v>0.57666666666666666</c:v>
                </c:pt>
                <c:pt idx="1039">
                  <c:v>0.57722222222222219</c:v>
                </c:pt>
                <c:pt idx="1040">
                  <c:v>0.57777777777777772</c:v>
                </c:pt>
                <c:pt idx="1041">
                  <c:v>0.5783333333333337</c:v>
                </c:pt>
                <c:pt idx="1042">
                  <c:v>0.57888888888889045</c:v>
                </c:pt>
                <c:pt idx="1043">
                  <c:v>0.57944444444444465</c:v>
                </c:pt>
                <c:pt idx="1044">
                  <c:v>0.58000000000000007</c:v>
                </c:pt>
                <c:pt idx="1045">
                  <c:v>0.58055555555555549</c:v>
                </c:pt>
                <c:pt idx="1046">
                  <c:v>0.58111111111111058</c:v>
                </c:pt>
                <c:pt idx="1047">
                  <c:v>0.58166666666666522</c:v>
                </c:pt>
                <c:pt idx="1048">
                  <c:v>0.58222222222222053</c:v>
                </c:pt>
                <c:pt idx="1049">
                  <c:v>0.58277777777777751</c:v>
                </c:pt>
                <c:pt idx="1050">
                  <c:v>0.58333333333333337</c:v>
                </c:pt>
                <c:pt idx="1051">
                  <c:v>0.5838888888888889</c:v>
                </c:pt>
                <c:pt idx="1052">
                  <c:v>0.58444444444444443</c:v>
                </c:pt>
                <c:pt idx="1053">
                  <c:v>0.58499999999999996</c:v>
                </c:pt>
                <c:pt idx="1054">
                  <c:v>0.5855555555555555</c:v>
                </c:pt>
                <c:pt idx="1055">
                  <c:v>0.58611111111111058</c:v>
                </c:pt>
                <c:pt idx="1056">
                  <c:v>0.58666666666666656</c:v>
                </c:pt>
                <c:pt idx="1057">
                  <c:v>0.58722222222222065</c:v>
                </c:pt>
                <c:pt idx="1058">
                  <c:v>0.58777777777777751</c:v>
                </c:pt>
                <c:pt idx="1059">
                  <c:v>0.58833333333333337</c:v>
                </c:pt>
                <c:pt idx="1060">
                  <c:v>0.58888888888888891</c:v>
                </c:pt>
                <c:pt idx="1061">
                  <c:v>0.58944444444444444</c:v>
                </c:pt>
                <c:pt idx="1062">
                  <c:v>0.59</c:v>
                </c:pt>
                <c:pt idx="1063">
                  <c:v>0.5905555555555555</c:v>
                </c:pt>
                <c:pt idx="1064">
                  <c:v>0.59111111111111059</c:v>
                </c:pt>
                <c:pt idx="1065">
                  <c:v>0.59166666666666656</c:v>
                </c:pt>
                <c:pt idx="1066">
                  <c:v>0.59222222222222065</c:v>
                </c:pt>
                <c:pt idx="1067">
                  <c:v>0.59277777777777751</c:v>
                </c:pt>
                <c:pt idx="1068">
                  <c:v>0.59333333333333338</c:v>
                </c:pt>
                <c:pt idx="1069">
                  <c:v>0.59388888888888891</c:v>
                </c:pt>
                <c:pt idx="1070">
                  <c:v>0.59444444444444444</c:v>
                </c:pt>
                <c:pt idx="1071">
                  <c:v>0.59499999999999997</c:v>
                </c:pt>
                <c:pt idx="1072">
                  <c:v>0.5955555555555555</c:v>
                </c:pt>
                <c:pt idx="1073">
                  <c:v>0.59611111111111059</c:v>
                </c:pt>
                <c:pt idx="1074">
                  <c:v>0.59666666666666657</c:v>
                </c:pt>
                <c:pt idx="1075">
                  <c:v>0.59722222222222066</c:v>
                </c:pt>
                <c:pt idx="1076">
                  <c:v>0.59777777777777752</c:v>
                </c:pt>
                <c:pt idx="1077">
                  <c:v>0.59833333333333338</c:v>
                </c:pt>
                <c:pt idx="1078">
                  <c:v>0.59888888888888892</c:v>
                </c:pt>
                <c:pt idx="1079">
                  <c:v>0.59944444444444445</c:v>
                </c:pt>
                <c:pt idx="1080">
                  <c:v>0.60000000000000064</c:v>
                </c:pt>
                <c:pt idx="1081">
                  <c:v>0.60055555555555562</c:v>
                </c:pt>
                <c:pt idx="1082">
                  <c:v>0.60111111111111115</c:v>
                </c:pt>
                <c:pt idx="1083">
                  <c:v>0.60166666666666668</c:v>
                </c:pt>
                <c:pt idx="1084">
                  <c:v>0.60222222222222221</c:v>
                </c:pt>
                <c:pt idx="1085">
                  <c:v>0.60277777777777775</c:v>
                </c:pt>
                <c:pt idx="1086">
                  <c:v>0.60333333333333361</c:v>
                </c:pt>
                <c:pt idx="1087">
                  <c:v>0.60388888888889081</c:v>
                </c:pt>
                <c:pt idx="1088">
                  <c:v>0.60444444444444612</c:v>
                </c:pt>
                <c:pt idx="1089">
                  <c:v>0.60500000000000065</c:v>
                </c:pt>
                <c:pt idx="1090">
                  <c:v>0.60555555555555562</c:v>
                </c:pt>
                <c:pt idx="1091">
                  <c:v>0.6061111111111116</c:v>
                </c:pt>
                <c:pt idx="1092">
                  <c:v>0.60666666666666669</c:v>
                </c:pt>
                <c:pt idx="1093">
                  <c:v>0.60722222222222222</c:v>
                </c:pt>
                <c:pt idx="1094">
                  <c:v>0.60777777777777775</c:v>
                </c:pt>
                <c:pt idx="1095">
                  <c:v>0.60833333333333361</c:v>
                </c:pt>
                <c:pt idx="1096">
                  <c:v>0.60888888888889081</c:v>
                </c:pt>
                <c:pt idx="1097">
                  <c:v>0.60944444444444612</c:v>
                </c:pt>
                <c:pt idx="1098">
                  <c:v>0.61000000000000065</c:v>
                </c:pt>
                <c:pt idx="1099">
                  <c:v>0.61055555555555563</c:v>
                </c:pt>
                <c:pt idx="1100">
                  <c:v>0.6111111111111116</c:v>
                </c:pt>
                <c:pt idx="1101">
                  <c:v>0.61166666666666669</c:v>
                </c:pt>
                <c:pt idx="1102">
                  <c:v>0.61222222222222222</c:v>
                </c:pt>
                <c:pt idx="1103">
                  <c:v>0.61277777777777775</c:v>
                </c:pt>
                <c:pt idx="1104">
                  <c:v>0.61333333333333362</c:v>
                </c:pt>
                <c:pt idx="1105">
                  <c:v>0.61388888888889082</c:v>
                </c:pt>
                <c:pt idx="1106">
                  <c:v>0.61444444444444613</c:v>
                </c:pt>
                <c:pt idx="1107">
                  <c:v>0.61500000000000143</c:v>
                </c:pt>
                <c:pt idx="1108">
                  <c:v>0.61555555555555563</c:v>
                </c:pt>
                <c:pt idx="1109">
                  <c:v>0.61611111111111161</c:v>
                </c:pt>
                <c:pt idx="1110">
                  <c:v>0.6166666666666667</c:v>
                </c:pt>
                <c:pt idx="1111">
                  <c:v>0.61722222222222223</c:v>
                </c:pt>
                <c:pt idx="1112">
                  <c:v>0.61777777777777865</c:v>
                </c:pt>
                <c:pt idx="1113">
                  <c:v>0.61833333333333362</c:v>
                </c:pt>
                <c:pt idx="1114">
                  <c:v>0.61888888888889082</c:v>
                </c:pt>
                <c:pt idx="1115">
                  <c:v>0.61944444444444613</c:v>
                </c:pt>
                <c:pt idx="1116">
                  <c:v>0.62000000000000144</c:v>
                </c:pt>
                <c:pt idx="1117">
                  <c:v>0.62055555555555564</c:v>
                </c:pt>
                <c:pt idx="1118">
                  <c:v>0.62111111111111161</c:v>
                </c:pt>
                <c:pt idx="1119">
                  <c:v>0.6216666666666667</c:v>
                </c:pt>
                <c:pt idx="1120">
                  <c:v>0.62222222222222223</c:v>
                </c:pt>
                <c:pt idx="1121">
                  <c:v>0.62277777777777865</c:v>
                </c:pt>
                <c:pt idx="1122">
                  <c:v>0.62333333333333363</c:v>
                </c:pt>
                <c:pt idx="1123">
                  <c:v>0.62388888888889082</c:v>
                </c:pt>
                <c:pt idx="1124">
                  <c:v>0.62444444444444624</c:v>
                </c:pt>
                <c:pt idx="1125">
                  <c:v>0.62500000000000155</c:v>
                </c:pt>
                <c:pt idx="1126">
                  <c:v>0.62555555555555564</c:v>
                </c:pt>
                <c:pt idx="1127">
                  <c:v>0.62611111111111162</c:v>
                </c:pt>
                <c:pt idx="1128">
                  <c:v>0.62666666666666671</c:v>
                </c:pt>
                <c:pt idx="1129">
                  <c:v>0.62722222222222224</c:v>
                </c:pt>
                <c:pt idx="1130">
                  <c:v>0.62777777777777921</c:v>
                </c:pt>
                <c:pt idx="1131">
                  <c:v>0.62833333333333363</c:v>
                </c:pt>
                <c:pt idx="1132">
                  <c:v>0.62888888888889083</c:v>
                </c:pt>
                <c:pt idx="1133">
                  <c:v>0.62944444444444625</c:v>
                </c:pt>
                <c:pt idx="1134">
                  <c:v>0.63000000000000156</c:v>
                </c:pt>
                <c:pt idx="1135">
                  <c:v>0.63055555555555565</c:v>
                </c:pt>
                <c:pt idx="1136">
                  <c:v>0.63111111111111162</c:v>
                </c:pt>
                <c:pt idx="1137">
                  <c:v>0.63166666666666671</c:v>
                </c:pt>
                <c:pt idx="1138">
                  <c:v>0.63222222222222224</c:v>
                </c:pt>
                <c:pt idx="1139">
                  <c:v>0.63277777777777922</c:v>
                </c:pt>
                <c:pt idx="1140">
                  <c:v>0.63333333333333364</c:v>
                </c:pt>
                <c:pt idx="1141">
                  <c:v>0.63388888888889094</c:v>
                </c:pt>
                <c:pt idx="1142">
                  <c:v>0.63444444444444625</c:v>
                </c:pt>
                <c:pt idx="1143">
                  <c:v>0.63500000000000156</c:v>
                </c:pt>
                <c:pt idx="1144">
                  <c:v>0.63555555555555565</c:v>
                </c:pt>
                <c:pt idx="1145">
                  <c:v>0.63611111111111163</c:v>
                </c:pt>
                <c:pt idx="1146">
                  <c:v>0.63666666666666671</c:v>
                </c:pt>
                <c:pt idx="1147">
                  <c:v>0.63722222222222225</c:v>
                </c:pt>
                <c:pt idx="1148">
                  <c:v>0.63777777777777922</c:v>
                </c:pt>
                <c:pt idx="1149">
                  <c:v>0.63833333333333364</c:v>
                </c:pt>
                <c:pt idx="1150">
                  <c:v>0.63888888888889095</c:v>
                </c:pt>
                <c:pt idx="1151">
                  <c:v>0.63944444444444626</c:v>
                </c:pt>
                <c:pt idx="1152">
                  <c:v>0.64000000000000168</c:v>
                </c:pt>
                <c:pt idx="1153">
                  <c:v>0.64055555555555665</c:v>
                </c:pt>
                <c:pt idx="1154">
                  <c:v>0.64111111111111163</c:v>
                </c:pt>
                <c:pt idx="1155">
                  <c:v>0.64166666666666672</c:v>
                </c:pt>
                <c:pt idx="1156">
                  <c:v>0.64222222222222225</c:v>
                </c:pt>
                <c:pt idx="1157">
                  <c:v>0.64277777777777934</c:v>
                </c:pt>
                <c:pt idx="1158">
                  <c:v>0.64333333333333365</c:v>
                </c:pt>
                <c:pt idx="1159">
                  <c:v>0.64388888888889095</c:v>
                </c:pt>
                <c:pt idx="1160">
                  <c:v>0.64444444444444626</c:v>
                </c:pt>
                <c:pt idx="1161">
                  <c:v>0.64500000000000168</c:v>
                </c:pt>
                <c:pt idx="1162">
                  <c:v>0.64555555555555699</c:v>
                </c:pt>
                <c:pt idx="1163">
                  <c:v>0.64611111111111164</c:v>
                </c:pt>
                <c:pt idx="1164">
                  <c:v>0.64666666666666661</c:v>
                </c:pt>
                <c:pt idx="1165">
                  <c:v>0.64722222222222225</c:v>
                </c:pt>
                <c:pt idx="1166">
                  <c:v>0.64777777777777934</c:v>
                </c:pt>
                <c:pt idx="1167">
                  <c:v>0.64833333333333365</c:v>
                </c:pt>
                <c:pt idx="1168">
                  <c:v>0.64888888888889096</c:v>
                </c:pt>
                <c:pt idx="1169">
                  <c:v>0.64944444444444638</c:v>
                </c:pt>
                <c:pt idx="1170">
                  <c:v>0.6500000000000018</c:v>
                </c:pt>
                <c:pt idx="1171">
                  <c:v>0.650555555555557</c:v>
                </c:pt>
                <c:pt idx="1172">
                  <c:v>0.65111111111111164</c:v>
                </c:pt>
                <c:pt idx="1173">
                  <c:v>0.65166666666666662</c:v>
                </c:pt>
                <c:pt idx="1174">
                  <c:v>0.6522222222222227</c:v>
                </c:pt>
                <c:pt idx="1175">
                  <c:v>0.65277777777777934</c:v>
                </c:pt>
                <c:pt idx="1176">
                  <c:v>0.65333333333333365</c:v>
                </c:pt>
                <c:pt idx="1177">
                  <c:v>0.65388888888889096</c:v>
                </c:pt>
                <c:pt idx="1178">
                  <c:v>0.65444444444444638</c:v>
                </c:pt>
                <c:pt idx="1179">
                  <c:v>0.65500000000000191</c:v>
                </c:pt>
                <c:pt idx="1180">
                  <c:v>0.65555555555555722</c:v>
                </c:pt>
                <c:pt idx="1181">
                  <c:v>0.65611111111111164</c:v>
                </c:pt>
                <c:pt idx="1182">
                  <c:v>0.65666666666666662</c:v>
                </c:pt>
                <c:pt idx="1183">
                  <c:v>0.6572222222222226</c:v>
                </c:pt>
                <c:pt idx="1184">
                  <c:v>0.65777777777777935</c:v>
                </c:pt>
                <c:pt idx="1185">
                  <c:v>0.65833333333333477</c:v>
                </c:pt>
                <c:pt idx="1186">
                  <c:v>0.65888888888889152</c:v>
                </c:pt>
                <c:pt idx="1187">
                  <c:v>0.65944444444444639</c:v>
                </c:pt>
                <c:pt idx="1188">
                  <c:v>0.66000000000000192</c:v>
                </c:pt>
                <c:pt idx="1189">
                  <c:v>0.66055555555555723</c:v>
                </c:pt>
                <c:pt idx="1190">
                  <c:v>0.66111111111111165</c:v>
                </c:pt>
                <c:pt idx="1191">
                  <c:v>0.66166666666666663</c:v>
                </c:pt>
                <c:pt idx="1192">
                  <c:v>0.6622222222222226</c:v>
                </c:pt>
                <c:pt idx="1193">
                  <c:v>0.66277777777777935</c:v>
                </c:pt>
                <c:pt idx="1194">
                  <c:v>0.66333333333333477</c:v>
                </c:pt>
                <c:pt idx="1195">
                  <c:v>0.66388888888889153</c:v>
                </c:pt>
                <c:pt idx="1196">
                  <c:v>0.6644444444444465</c:v>
                </c:pt>
                <c:pt idx="1197">
                  <c:v>0.66500000000000192</c:v>
                </c:pt>
                <c:pt idx="1198">
                  <c:v>0.66555555555555723</c:v>
                </c:pt>
                <c:pt idx="1199">
                  <c:v>0.66611111111111165</c:v>
                </c:pt>
                <c:pt idx="1200">
                  <c:v>0.66666666666666663</c:v>
                </c:pt>
                <c:pt idx="1201">
                  <c:v>0.66722222222222261</c:v>
                </c:pt>
                <c:pt idx="1202">
                  <c:v>0.66777777777777958</c:v>
                </c:pt>
                <c:pt idx="1203">
                  <c:v>0.668333333333335</c:v>
                </c:pt>
                <c:pt idx="1204">
                  <c:v>0.66888888888889153</c:v>
                </c:pt>
                <c:pt idx="1205">
                  <c:v>0.66944444444444651</c:v>
                </c:pt>
                <c:pt idx="1206">
                  <c:v>0.67000000000000193</c:v>
                </c:pt>
                <c:pt idx="1207">
                  <c:v>0.67055555555555724</c:v>
                </c:pt>
                <c:pt idx="1208">
                  <c:v>0.67111111111111255</c:v>
                </c:pt>
                <c:pt idx="1209">
                  <c:v>0.67166666666666663</c:v>
                </c:pt>
                <c:pt idx="1210">
                  <c:v>0.67222222222222261</c:v>
                </c:pt>
                <c:pt idx="1211">
                  <c:v>0.67277777777777958</c:v>
                </c:pt>
                <c:pt idx="1212">
                  <c:v>0.673333333333335</c:v>
                </c:pt>
                <c:pt idx="1213">
                  <c:v>0.67388888888889165</c:v>
                </c:pt>
                <c:pt idx="1214">
                  <c:v>0.67444444444444662</c:v>
                </c:pt>
                <c:pt idx="1215">
                  <c:v>0.67500000000000193</c:v>
                </c:pt>
                <c:pt idx="1216">
                  <c:v>0.67555555555555724</c:v>
                </c:pt>
                <c:pt idx="1217">
                  <c:v>0.67611111111111255</c:v>
                </c:pt>
                <c:pt idx="1218">
                  <c:v>0.67666666666666664</c:v>
                </c:pt>
                <c:pt idx="1219">
                  <c:v>0.67722222222222261</c:v>
                </c:pt>
                <c:pt idx="1220">
                  <c:v>0.6777777777777797</c:v>
                </c:pt>
                <c:pt idx="1221">
                  <c:v>0.67833333333333501</c:v>
                </c:pt>
                <c:pt idx="1222">
                  <c:v>0.67888888888889165</c:v>
                </c:pt>
                <c:pt idx="1223">
                  <c:v>0.67944444444444663</c:v>
                </c:pt>
                <c:pt idx="1224">
                  <c:v>0.68</c:v>
                </c:pt>
                <c:pt idx="1225">
                  <c:v>0.68055555555555569</c:v>
                </c:pt>
                <c:pt idx="1226">
                  <c:v>0.68111111111111111</c:v>
                </c:pt>
                <c:pt idx="1227">
                  <c:v>0.68166666666666653</c:v>
                </c:pt>
                <c:pt idx="1228">
                  <c:v>0.68222222222222217</c:v>
                </c:pt>
                <c:pt idx="1229">
                  <c:v>0.68277777777777782</c:v>
                </c:pt>
                <c:pt idx="1230">
                  <c:v>0.68333333333333335</c:v>
                </c:pt>
                <c:pt idx="1231">
                  <c:v>0.68388888888889032</c:v>
                </c:pt>
                <c:pt idx="1232">
                  <c:v>0.68444444444444463</c:v>
                </c:pt>
                <c:pt idx="1233">
                  <c:v>0.68500000000000005</c:v>
                </c:pt>
                <c:pt idx="1234">
                  <c:v>0.6855555555555557</c:v>
                </c:pt>
                <c:pt idx="1235">
                  <c:v>0.68611111111111112</c:v>
                </c:pt>
                <c:pt idx="1236">
                  <c:v>0.68666666666666654</c:v>
                </c:pt>
                <c:pt idx="1237">
                  <c:v>0.68722222222222218</c:v>
                </c:pt>
                <c:pt idx="1238">
                  <c:v>0.68777777777777782</c:v>
                </c:pt>
                <c:pt idx="1239">
                  <c:v>0.68833333333333335</c:v>
                </c:pt>
                <c:pt idx="1240">
                  <c:v>0.68888888888889033</c:v>
                </c:pt>
                <c:pt idx="1241">
                  <c:v>0.68944444444444464</c:v>
                </c:pt>
                <c:pt idx="1242">
                  <c:v>0.69000000000000061</c:v>
                </c:pt>
                <c:pt idx="1243">
                  <c:v>0.6905555555555557</c:v>
                </c:pt>
                <c:pt idx="1244">
                  <c:v>0.69111111111111112</c:v>
                </c:pt>
                <c:pt idx="1245">
                  <c:v>0.69166666666666654</c:v>
                </c:pt>
                <c:pt idx="1246">
                  <c:v>0.69222222222222218</c:v>
                </c:pt>
                <c:pt idx="1247">
                  <c:v>0.69277777777777783</c:v>
                </c:pt>
                <c:pt idx="1248">
                  <c:v>0.69333333333333369</c:v>
                </c:pt>
                <c:pt idx="1249">
                  <c:v>0.69388888888889033</c:v>
                </c:pt>
                <c:pt idx="1250">
                  <c:v>0.69444444444444464</c:v>
                </c:pt>
                <c:pt idx="1251">
                  <c:v>0.69499999999999995</c:v>
                </c:pt>
                <c:pt idx="1252">
                  <c:v>0.6955555555555557</c:v>
                </c:pt>
                <c:pt idx="1253">
                  <c:v>0.69611111111111112</c:v>
                </c:pt>
                <c:pt idx="1254">
                  <c:v>0.69666666666666666</c:v>
                </c:pt>
                <c:pt idx="1255">
                  <c:v>0.69722222222222219</c:v>
                </c:pt>
                <c:pt idx="1256">
                  <c:v>0.69777777777777783</c:v>
                </c:pt>
                <c:pt idx="1257">
                  <c:v>0.69833333333333369</c:v>
                </c:pt>
                <c:pt idx="1258">
                  <c:v>0.69888888888889045</c:v>
                </c:pt>
                <c:pt idx="1259">
                  <c:v>0.69944444444444465</c:v>
                </c:pt>
                <c:pt idx="1260">
                  <c:v>0.70000000000000062</c:v>
                </c:pt>
                <c:pt idx="1261">
                  <c:v>0.7005555555555556</c:v>
                </c:pt>
                <c:pt idx="1262">
                  <c:v>0.70111111111111113</c:v>
                </c:pt>
                <c:pt idx="1263">
                  <c:v>0.70166666666666666</c:v>
                </c:pt>
                <c:pt idx="1264">
                  <c:v>0.70222222222222219</c:v>
                </c:pt>
                <c:pt idx="1265">
                  <c:v>0.70277777777777772</c:v>
                </c:pt>
                <c:pt idx="1266">
                  <c:v>0.7033333333333337</c:v>
                </c:pt>
                <c:pt idx="1267">
                  <c:v>0.70388888888889045</c:v>
                </c:pt>
                <c:pt idx="1268">
                  <c:v>0.70444444444444465</c:v>
                </c:pt>
                <c:pt idx="1269">
                  <c:v>0.70500000000000063</c:v>
                </c:pt>
                <c:pt idx="1270">
                  <c:v>0.7055555555555556</c:v>
                </c:pt>
                <c:pt idx="1271">
                  <c:v>0.70611111111111113</c:v>
                </c:pt>
                <c:pt idx="1272">
                  <c:v>0.70666666666666667</c:v>
                </c:pt>
                <c:pt idx="1273">
                  <c:v>0.7072222222222222</c:v>
                </c:pt>
                <c:pt idx="1274">
                  <c:v>0.70777777777777773</c:v>
                </c:pt>
                <c:pt idx="1275">
                  <c:v>0.7083333333333337</c:v>
                </c:pt>
                <c:pt idx="1276">
                  <c:v>0.70888888888889046</c:v>
                </c:pt>
                <c:pt idx="1277">
                  <c:v>0.70944444444444565</c:v>
                </c:pt>
                <c:pt idx="1278">
                  <c:v>0.71000000000000063</c:v>
                </c:pt>
                <c:pt idx="1279">
                  <c:v>0.71055555555555561</c:v>
                </c:pt>
                <c:pt idx="1280">
                  <c:v>0.71111111111111114</c:v>
                </c:pt>
                <c:pt idx="1281">
                  <c:v>0.71166666666666667</c:v>
                </c:pt>
                <c:pt idx="1282">
                  <c:v>0.7122222222222222</c:v>
                </c:pt>
                <c:pt idx="1283">
                  <c:v>0.71277777777777773</c:v>
                </c:pt>
                <c:pt idx="1284">
                  <c:v>0.7133333333333336</c:v>
                </c:pt>
                <c:pt idx="1285">
                  <c:v>0.71388888888889046</c:v>
                </c:pt>
                <c:pt idx="1286">
                  <c:v>0.71444444444444588</c:v>
                </c:pt>
                <c:pt idx="1287">
                  <c:v>0.71500000000000064</c:v>
                </c:pt>
                <c:pt idx="1288">
                  <c:v>0.71555555555555561</c:v>
                </c:pt>
                <c:pt idx="1289">
                  <c:v>0.71611111111111114</c:v>
                </c:pt>
                <c:pt idx="1290">
                  <c:v>0.71666666666666667</c:v>
                </c:pt>
                <c:pt idx="1291">
                  <c:v>0.71722222222222221</c:v>
                </c:pt>
                <c:pt idx="1292">
                  <c:v>0.71777777777777774</c:v>
                </c:pt>
                <c:pt idx="1293">
                  <c:v>0.7183333333333336</c:v>
                </c:pt>
                <c:pt idx="1294">
                  <c:v>0.71888888888889046</c:v>
                </c:pt>
                <c:pt idx="1295">
                  <c:v>0.71944444444444589</c:v>
                </c:pt>
                <c:pt idx="1296">
                  <c:v>0.72000000000000064</c:v>
                </c:pt>
                <c:pt idx="1297">
                  <c:v>0.72055555555555562</c:v>
                </c:pt>
                <c:pt idx="1298">
                  <c:v>0.72111111111111115</c:v>
                </c:pt>
                <c:pt idx="1299">
                  <c:v>0.72166666666666668</c:v>
                </c:pt>
                <c:pt idx="1300">
                  <c:v>0.72222222222222221</c:v>
                </c:pt>
                <c:pt idx="1301">
                  <c:v>0.72277777777777774</c:v>
                </c:pt>
                <c:pt idx="1302">
                  <c:v>0.72333333333333361</c:v>
                </c:pt>
                <c:pt idx="1303">
                  <c:v>0.7238888888888908</c:v>
                </c:pt>
                <c:pt idx="1304">
                  <c:v>0.72444444444444611</c:v>
                </c:pt>
                <c:pt idx="1305">
                  <c:v>0.72500000000000064</c:v>
                </c:pt>
                <c:pt idx="1306">
                  <c:v>0.72555555555555562</c:v>
                </c:pt>
                <c:pt idx="1307">
                  <c:v>0.72611111111111115</c:v>
                </c:pt>
                <c:pt idx="1308">
                  <c:v>0.72666666666666668</c:v>
                </c:pt>
                <c:pt idx="1309">
                  <c:v>0.72722222222222221</c:v>
                </c:pt>
                <c:pt idx="1310">
                  <c:v>0.72777777777777775</c:v>
                </c:pt>
                <c:pt idx="1311">
                  <c:v>0.72833333333333361</c:v>
                </c:pt>
                <c:pt idx="1312">
                  <c:v>0.72888888888889081</c:v>
                </c:pt>
                <c:pt idx="1313">
                  <c:v>0.72944444444444612</c:v>
                </c:pt>
                <c:pt idx="1314">
                  <c:v>0.73000000000000065</c:v>
                </c:pt>
                <c:pt idx="1315">
                  <c:v>0.73055555555555562</c:v>
                </c:pt>
                <c:pt idx="1316">
                  <c:v>0.7311111111111116</c:v>
                </c:pt>
                <c:pt idx="1317">
                  <c:v>0.73166666666666669</c:v>
                </c:pt>
                <c:pt idx="1318">
                  <c:v>0.73222222222222222</c:v>
                </c:pt>
                <c:pt idx="1319">
                  <c:v>0.73277777777777775</c:v>
                </c:pt>
                <c:pt idx="1320">
                  <c:v>0.73333333333333361</c:v>
                </c:pt>
                <c:pt idx="1321">
                  <c:v>0.73388888888889081</c:v>
                </c:pt>
                <c:pt idx="1322">
                  <c:v>0.73444444444444612</c:v>
                </c:pt>
                <c:pt idx="1323">
                  <c:v>0.73500000000000065</c:v>
                </c:pt>
                <c:pt idx="1324">
                  <c:v>0.73555555555555563</c:v>
                </c:pt>
                <c:pt idx="1325">
                  <c:v>0.7361111111111116</c:v>
                </c:pt>
                <c:pt idx="1326">
                  <c:v>0.73666666666666669</c:v>
                </c:pt>
                <c:pt idx="1327">
                  <c:v>0.73722222222222222</c:v>
                </c:pt>
                <c:pt idx="1328">
                  <c:v>0.73777777777777775</c:v>
                </c:pt>
                <c:pt idx="1329">
                  <c:v>0.73833333333333362</c:v>
                </c:pt>
                <c:pt idx="1330">
                  <c:v>0.73888888888889082</c:v>
                </c:pt>
                <c:pt idx="1331">
                  <c:v>0.73944444444444613</c:v>
                </c:pt>
                <c:pt idx="1332">
                  <c:v>0.74000000000000143</c:v>
                </c:pt>
                <c:pt idx="1333">
                  <c:v>0.74055555555555563</c:v>
                </c:pt>
                <c:pt idx="1334">
                  <c:v>0.74111111111111161</c:v>
                </c:pt>
                <c:pt idx="1335">
                  <c:v>0.7416666666666667</c:v>
                </c:pt>
                <c:pt idx="1336">
                  <c:v>0.74222222222222223</c:v>
                </c:pt>
                <c:pt idx="1337">
                  <c:v>0.74277777777777865</c:v>
                </c:pt>
                <c:pt idx="1338">
                  <c:v>0.74333333333333362</c:v>
                </c:pt>
                <c:pt idx="1339">
                  <c:v>0.74388888888889082</c:v>
                </c:pt>
                <c:pt idx="1340">
                  <c:v>0.74444444444444613</c:v>
                </c:pt>
                <c:pt idx="1341">
                  <c:v>0.74500000000000144</c:v>
                </c:pt>
                <c:pt idx="1342">
                  <c:v>0.74555555555555564</c:v>
                </c:pt>
                <c:pt idx="1343">
                  <c:v>0.74611111111111161</c:v>
                </c:pt>
                <c:pt idx="1344">
                  <c:v>0.7466666666666667</c:v>
                </c:pt>
                <c:pt idx="1345">
                  <c:v>0.74722222222222223</c:v>
                </c:pt>
                <c:pt idx="1346">
                  <c:v>0.74777777777777865</c:v>
                </c:pt>
                <c:pt idx="1347">
                  <c:v>0.74833333333333363</c:v>
                </c:pt>
                <c:pt idx="1348">
                  <c:v>0.74888888888889082</c:v>
                </c:pt>
                <c:pt idx="1349">
                  <c:v>0.74944444444444624</c:v>
                </c:pt>
                <c:pt idx="1350">
                  <c:v>0.75000000000000155</c:v>
                </c:pt>
                <c:pt idx="1351">
                  <c:v>0.75055555555555564</c:v>
                </c:pt>
                <c:pt idx="1352">
                  <c:v>0.75111111111111162</c:v>
                </c:pt>
                <c:pt idx="1353">
                  <c:v>0.75166666666666671</c:v>
                </c:pt>
                <c:pt idx="1354">
                  <c:v>0.75222222222222224</c:v>
                </c:pt>
                <c:pt idx="1355">
                  <c:v>0.75277777777777921</c:v>
                </c:pt>
                <c:pt idx="1356">
                  <c:v>0.75333333333333363</c:v>
                </c:pt>
                <c:pt idx="1357">
                  <c:v>0.75388888888889083</c:v>
                </c:pt>
                <c:pt idx="1358">
                  <c:v>0.75444444444444625</c:v>
                </c:pt>
                <c:pt idx="1359">
                  <c:v>0.75500000000000156</c:v>
                </c:pt>
                <c:pt idx="1360">
                  <c:v>0.75555555555555565</c:v>
                </c:pt>
                <c:pt idx="1361">
                  <c:v>0.75611111111111162</c:v>
                </c:pt>
                <c:pt idx="1362">
                  <c:v>0.75666666666666671</c:v>
                </c:pt>
                <c:pt idx="1363">
                  <c:v>0.75722222222222224</c:v>
                </c:pt>
                <c:pt idx="1364">
                  <c:v>0.75777777777777922</c:v>
                </c:pt>
                <c:pt idx="1365">
                  <c:v>0.75833333333333364</c:v>
                </c:pt>
                <c:pt idx="1366">
                  <c:v>0.75888888888889094</c:v>
                </c:pt>
                <c:pt idx="1367">
                  <c:v>0.75944444444444625</c:v>
                </c:pt>
                <c:pt idx="1368">
                  <c:v>0.76000000000000156</c:v>
                </c:pt>
                <c:pt idx="1369">
                  <c:v>0.76055555555555565</c:v>
                </c:pt>
                <c:pt idx="1370">
                  <c:v>0.76111111111111163</c:v>
                </c:pt>
                <c:pt idx="1371">
                  <c:v>0.76166666666666671</c:v>
                </c:pt>
                <c:pt idx="1372">
                  <c:v>0.76222222222222225</c:v>
                </c:pt>
                <c:pt idx="1373">
                  <c:v>0.76277777777777922</c:v>
                </c:pt>
                <c:pt idx="1374">
                  <c:v>0.76333333333333364</c:v>
                </c:pt>
                <c:pt idx="1375">
                  <c:v>0.76388888888889095</c:v>
                </c:pt>
                <c:pt idx="1376">
                  <c:v>0.76444444444444626</c:v>
                </c:pt>
                <c:pt idx="1377">
                  <c:v>0.76500000000000168</c:v>
                </c:pt>
                <c:pt idx="1378">
                  <c:v>0.76555555555555665</c:v>
                </c:pt>
                <c:pt idx="1379">
                  <c:v>0.76611111111111163</c:v>
                </c:pt>
                <c:pt idx="1380">
                  <c:v>0.76666666666666672</c:v>
                </c:pt>
                <c:pt idx="1381">
                  <c:v>0.76722222222222225</c:v>
                </c:pt>
                <c:pt idx="1382">
                  <c:v>0.76777777777777934</c:v>
                </c:pt>
                <c:pt idx="1383">
                  <c:v>0.76833333333333365</c:v>
                </c:pt>
                <c:pt idx="1384">
                  <c:v>0.76888888888889095</c:v>
                </c:pt>
                <c:pt idx="1385">
                  <c:v>0.76944444444444626</c:v>
                </c:pt>
                <c:pt idx="1386">
                  <c:v>0.77000000000000168</c:v>
                </c:pt>
                <c:pt idx="1387">
                  <c:v>0.77055555555555699</c:v>
                </c:pt>
                <c:pt idx="1388">
                  <c:v>0.77111111111111164</c:v>
                </c:pt>
                <c:pt idx="1389">
                  <c:v>0.77166666666666661</c:v>
                </c:pt>
                <c:pt idx="1390">
                  <c:v>0.77222222222222225</c:v>
                </c:pt>
                <c:pt idx="1391">
                  <c:v>0.77277777777777934</c:v>
                </c:pt>
                <c:pt idx="1392">
                  <c:v>0.77333333333333365</c:v>
                </c:pt>
                <c:pt idx="1393">
                  <c:v>0.77388888888889096</c:v>
                </c:pt>
                <c:pt idx="1394">
                  <c:v>0.77444444444444638</c:v>
                </c:pt>
                <c:pt idx="1395">
                  <c:v>0.7750000000000018</c:v>
                </c:pt>
                <c:pt idx="1396">
                  <c:v>0.775555555555557</c:v>
                </c:pt>
                <c:pt idx="1397">
                  <c:v>0.77611111111111164</c:v>
                </c:pt>
                <c:pt idx="1398">
                  <c:v>0.77666666666666662</c:v>
                </c:pt>
                <c:pt idx="1399">
                  <c:v>0.7772222222222227</c:v>
                </c:pt>
                <c:pt idx="1400">
                  <c:v>0.77777777777777934</c:v>
                </c:pt>
                <c:pt idx="1401">
                  <c:v>0.77833333333333365</c:v>
                </c:pt>
                <c:pt idx="1402">
                  <c:v>0.77888888888889096</c:v>
                </c:pt>
                <c:pt idx="1403">
                  <c:v>0.77944444444444638</c:v>
                </c:pt>
                <c:pt idx="1404">
                  <c:v>0.78</c:v>
                </c:pt>
                <c:pt idx="1405">
                  <c:v>0.78055555555555567</c:v>
                </c:pt>
                <c:pt idx="1406">
                  <c:v>0.78111111111111109</c:v>
                </c:pt>
                <c:pt idx="1407">
                  <c:v>0.78166666666666651</c:v>
                </c:pt>
                <c:pt idx="1408">
                  <c:v>0.78222222222222226</c:v>
                </c:pt>
                <c:pt idx="1409">
                  <c:v>0.78277777777777779</c:v>
                </c:pt>
                <c:pt idx="1410">
                  <c:v>0.78333333333333333</c:v>
                </c:pt>
                <c:pt idx="1411">
                  <c:v>0.78388888888888963</c:v>
                </c:pt>
                <c:pt idx="1412">
                  <c:v>0.78444444444444461</c:v>
                </c:pt>
                <c:pt idx="1413">
                  <c:v>0.78500000000000003</c:v>
                </c:pt>
                <c:pt idx="1414">
                  <c:v>0.78555555555555567</c:v>
                </c:pt>
                <c:pt idx="1415">
                  <c:v>0.78611111111111109</c:v>
                </c:pt>
                <c:pt idx="1416">
                  <c:v>0.78666666666666651</c:v>
                </c:pt>
                <c:pt idx="1417">
                  <c:v>0.78722222222222227</c:v>
                </c:pt>
                <c:pt idx="1418">
                  <c:v>0.7877777777777778</c:v>
                </c:pt>
                <c:pt idx="1419">
                  <c:v>0.78833333333333333</c:v>
                </c:pt>
                <c:pt idx="1420">
                  <c:v>0.78888888888888964</c:v>
                </c:pt>
                <c:pt idx="1421">
                  <c:v>0.78944444444444462</c:v>
                </c:pt>
                <c:pt idx="1422">
                  <c:v>0.79</c:v>
                </c:pt>
                <c:pt idx="1423">
                  <c:v>0.79055555555555568</c:v>
                </c:pt>
                <c:pt idx="1424">
                  <c:v>0.7911111111111111</c:v>
                </c:pt>
                <c:pt idx="1425">
                  <c:v>0.79166666666666652</c:v>
                </c:pt>
                <c:pt idx="1426">
                  <c:v>0.79222222222222227</c:v>
                </c:pt>
                <c:pt idx="1427">
                  <c:v>0.7927777777777778</c:v>
                </c:pt>
                <c:pt idx="1428">
                  <c:v>0.79333333333333333</c:v>
                </c:pt>
                <c:pt idx="1429">
                  <c:v>0.79388888888888964</c:v>
                </c:pt>
                <c:pt idx="1430">
                  <c:v>0.79444444444444462</c:v>
                </c:pt>
                <c:pt idx="1431">
                  <c:v>0.79500000000000004</c:v>
                </c:pt>
                <c:pt idx="1432">
                  <c:v>0.79555555555555568</c:v>
                </c:pt>
                <c:pt idx="1433">
                  <c:v>0.7961111111111111</c:v>
                </c:pt>
                <c:pt idx="1434">
                  <c:v>0.79666666666666652</c:v>
                </c:pt>
                <c:pt idx="1435">
                  <c:v>0.79722222222222228</c:v>
                </c:pt>
                <c:pt idx="1436">
                  <c:v>0.79777777777777781</c:v>
                </c:pt>
                <c:pt idx="1437">
                  <c:v>0.79833333333333334</c:v>
                </c:pt>
                <c:pt idx="1438">
                  <c:v>0.79888888888888965</c:v>
                </c:pt>
                <c:pt idx="1439">
                  <c:v>0.79944444444444462</c:v>
                </c:pt>
                <c:pt idx="1440">
                  <c:v>0.8</c:v>
                </c:pt>
                <c:pt idx="1441">
                  <c:v>0.80055555555555569</c:v>
                </c:pt>
                <c:pt idx="1442">
                  <c:v>0.80111111111111111</c:v>
                </c:pt>
                <c:pt idx="1443">
                  <c:v>0.80166666666666653</c:v>
                </c:pt>
                <c:pt idx="1444">
                  <c:v>0.80222222222222217</c:v>
                </c:pt>
                <c:pt idx="1445">
                  <c:v>0.80277777777777781</c:v>
                </c:pt>
                <c:pt idx="1446">
                  <c:v>0.80333333333333334</c:v>
                </c:pt>
                <c:pt idx="1447">
                  <c:v>0.80388888888888965</c:v>
                </c:pt>
                <c:pt idx="1448">
                  <c:v>0.80444444444444463</c:v>
                </c:pt>
                <c:pt idx="1449">
                  <c:v>0.80500000000000005</c:v>
                </c:pt>
                <c:pt idx="1450">
                  <c:v>0.80555555555555569</c:v>
                </c:pt>
                <c:pt idx="1451">
                  <c:v>0.80611111111111111</c:v>
                </c:pt>
                <c:pt idx="1452">
                  <c:v>0.80666666666666653</c:v>
                </c:pt>
                <c:pt idx="1453">
                  <c:v>0.80722222222222217</c:v>
                </c:pt>
                <c:pt idx="1454">
                  <c:v>0.80777777777777782</c:v>
                </c:pt>
                <c:pt idx="1455">
                  <c:v>0.80833333333333335</c:v>
                </c:pt>
                <c:pt idx="1456">
                  <c:v>0.80888888888889032</c:v>
                </c:pt>
                <c:pt idx="1457">
                  <c:v>0.80944444444444463</c:v>
                </c:pt>
                <c:pt idx="1458">
                  <c:v>0.81</c:v>
                </c:pt>
                <c:pt idx="1459">
                  <c:v>0.8105555555555557</c:v>
                </c:pt>
                <c:pt idx="1460">
                  <c:v>0.81111111111111112</c:v>
                </c:pt>
                <c:pt idx="1461">
                  <c:v>0.81166666666666654</c:v>
                </c:pt>
                <c:pt idx="1462">
                  <c:v>0.81222222222222218</c:v>
                </c:pt>
                <c:pt idx="1463">
                  <c:v>0.81277777777777782</c:v>
                </c:pt>
                <c:pt idx="1464">
                  <c:v>0.81333333333333335</c:v>
                </c:pt>
                <c:pt idx="1465">
                  <c:v>0.81388888888889033</c:v>
                </c:pt>
                <c:pt idx="1466">
                  <c:v>0.81444444444444464</c:v>
                </c:pt>
                <c:pt idx="1467">
                  <c:v>0.81499999999999995</c:v>
                </c:pt>
                <c:pt idx="1468">
                  <c:v>0.8155555555555557</c:v>
                </c:pt>
                <c:pt idx="1469">
                  <c:v>0.81611111111111112</c:v>
                </c:pt>
                <c:pt idx="1470">
                  <c:v>0.81666666666666654</c:v>
                </c:pt>
                <c:pt idx="1471">
                  <c:v>0.81722222222222218</c:v>
                </c:pt>
                <c:pt idx="1472">
                  <c:v>0.81777777777777783</c:v>
                </c:pt>
                <c:pt idx="1473">
                  <c:v>0.81833333333333369</c:v>
                </c:pt>
                <c:pt idx="1474">
                  <c:v>0.81888888888889033</c:v>
                </c:pt>
                <c:pt idx="1475">
                  <c:v>0.81944444444444464</c:v>
                </c:pt>
                <c:pt idx="1476">
                  <c:v>0.82000000000000062</c:v>
                </c:pt>
                <c:pt idx="1477">
                  <c:v>0.8205555555555557</c:v>
                </c:pt>
                <c:pt idx="1478">
                  <c:v>0.82111111111111112</c:v>
                </c:pt>
                <c:pt idx="1479">
                  <c:v>0.82166666666666666</c:v>
                </c:pt>
                <c:pt idx="1480">
                  <c:v>0.82222222222222219</c:v>
                </c:pt>
                <c:pt idx="1481">
                  <c:v>0.82277777777777783</c:v>
                </c:pt>
                <c:pt idx="1482">
                  <c:v>0.82333333333333369</c:v>
                </c:pt>
                <c:pt idx="1483">
                  <c:v>0.82388888888889045</c:v>
                </c:pt>
                <c:pt idx="1484">
                  <c:v>0.82444444444444465</c:v>
                </c:pt>
                <c:pt idx="1485">
                  <c:v>0.82500000000000062</c:v>
                </c:pt>
                <c:pt idx="1486">
                  <c:v>0.8255555555555556</c:v>
                </c:pt>
                <c:pt idx="1487">
                  <c:v>0.82611111111111113</c:v>
                </c:pt>
                <c:pt idx="1488">
                  <c:v>0.82666666666666666</c:v>
                </c:pt>
                <c:pt idx="1489">
                  <c:v>0.82722222222222219</c:v>
                </c:pt>
                <c:pt idx="1490">
                  <c:v>0.82777777777777772</c:v>
                </c:pt>
                <c:pt idx="1491">
                  <c:v>0.8283333333333337</c:v>
                </c:pt>
                <c:pt idx="1492">
                  <c:v>0.82888888888889045</c:v>
                </c:pt>
                <c:pt idx="1493">
                  <c:v>0.82944444444444465</c:v>
                </c:pt>
                <c:pt idx="1494">
                  <c:v>0.83000000000000063</c:v>
                </c:pt>
                <c:pt idx="1495">
                  <c:v>0.8305555555555556</c:v>
                </c:pt>
                <c:pt idx="1496">
                  <c:v>0.83111111111111113</c:v>
                </c:pt>
                <c:pt idx="1497">
                  <c:v>0.83166666666666667</c:v>
                </c:pt>
                <c:pt idx="1498">
                  <c:v>0.8322222222222222</c:v>
                </c:pt>
                <c:pt idx="1499">
                  <c:v>0.83277777777777773</c:v>
                </c:pt>
                <c:pt idx="1500">
                  <c:v>0.8333333333333337</c:v>
                </c:pt>
                <c:pt idx="1501">
                  <c:v>0.83388888888889046</c:v>
                </c:pt>
                <c:pt idx="1502">
                  <c:v>0.83444444444444565</c:v>
                </c:pt>
                <c:pt idx="1503">
                  <c:v>0.83500000000000063</c:v>
                </c:pt>
                <c:pt idx="1504">
                  <c:v>0.83555555555555561</c:v>
                </c:pt>
                <c:pt idx="1505">
                  <c:v>0.83611111111111114</c:v>
                </c:pt>
                <c:pt idx="1506">
                  <c:v>0.83666666666666667</c:v>
                </c:pt>
                <c:pt idx="1507">
                  <c:v>0.8372222222222222</c:v>
                </c:pt>
                <c:pt idx="1508">
                  <c:v>0.83777777777777773</c:v>
                </c:pt>
                <c:pt idx="1509">
                  <c:v>0.8383333333333336</c:v>
                </c:pt>
                <c:pt idx="1510">
                  <c:v>0.83888888888889046</c:v>
                </c:pt>
                <c:pt idx="1511">
                  <c:v>0.83944444444444588</c:v>
                </c:pt>
                <c:pt idx="1512">
                  <c:v>0.84000000000000064</c:v>
                </c:pt>
                <c:pt idx="1513">
                  <c:v>0.84055555555555561</c:v>
                </c:pt>
                <c:pt idx="1514">
                  <c:v>0.84111111111111114</c:v>
                </c:pt>
                <c:pt idx="1515">
                  <c:v>0.84166666666666667</c:v>
                </c:pt>
                <c:pt idx="1516">
                  <c:v>0.84222222222222221</c:v>
                </c:pt>
                <c:pt idx="1517">
                  <c:v>0.84277777777777774</c:v>
                </c:pt>
                <c:pt idx="1518">
                  <c:v>0.8433333333333336</c:v>
                </c:pt>
                <c:pt idx="1519">
                  <c:v>0.84388888888889046</c:v>
                </c:pt>
                <c:pt idx="1520">
                  <c:v>0.84444444444444589</c:v>
                </c:pt>
                <c:pt idx="1521">
                  <c:v>0.84500000000000064</c:v>
                </c:pt>
                <c:pt idx="1522">
                  <c:v>0.84555555555555562</c:v>
                </c:pt>
                <c:pt idx="1523">
                  <c:v>0.84611111111111115</c:v>
                </c:pt>
                <c:pt idx="1524">
                  <c:v>0.84666666666666668</c:v>
                </c:pt>
                <c:pt idx="1525">
                  <c:v>0.84722222222222221</c:v>
                </c:pt>
                <c:pt idx="1526">
                  <c:v>0.84777777777777774</c:v>
                </c:pt>
                <c:pt idx="1527">
                  <c:v>0.84833333333333361</c:v>
                </c:pt>
                <c:pt idx="1528">
                  <c:v>0.8488888888888908</c:v>
                </c:pt>
                <c:pt idx="1529">
                  <c:v>0.84944444444444611</c:v>
                </c:pt>
                <c:pt idx="1530">
                  <c:v>0.85000000000000064</c:v>
                </c:pt>
                <c:pt idx="1531">
                  <c:v>0.85055555555555562</c:v>
                </c:pt>
                <c:pt idx="1532">
                  <c:v>0.85111111111111115</c:v>
                </c:pt>
                <c:pt idx="1533">
                  <c:v>0.85166666666666668</c:v>
                </c:pt>
                <c:pt idx="1534">
                  <c:v>0.85222222222222221</c:v>
                </c:pt>
                <c:pt idx="1535">
                  <c:v>0.85277777777777775</c:v>
                </c:pt>
                <c:pt idx="1536">
                  <c:v>0.85333333333333361</c:v>
                </c:pt>
                <c:pt idx="1537">
                  <c:v>0.85388888888889081</c:v>
                </c:pt>
                <c:pt idx="1538">
                  <c:v>0.85444444444444612</c:v>
                </c:pt>
                <c:pt idx="1539">
                  <c:v>0.85500000000000065</c:v>
                </c:pt>
                <c:pt idx="1540">
                  <c:v>0.85555555555555562</c:v>
                </c:pt>
                <c:pt idx="1541">
                  <c:v>0.8561111111111116</c:v>
                </c:pt>
                <c:pt idx="1542">
                  <c:v>0.85666666666666669</c:v>
                </c:pt>
                <c:pt idx="1543">
                  <c:v>0.85722222222222222</c:v>
                </c:pt>
                <c:pt idx="1544">
                  <c:v>0.85777777777777775</c:v>
                </c:pt>
                <c:pt idx="1545">
                  <c:v>0.85833333333333361</c:v>
                </c:pt>
                <c:pt idx="1546">
                  <c:v>0.85888888888889081</c:v>
                </c:pt>
                <c:pt idx="1547">
                  <c:v>0.85944444444444612</c:v>
                </c:pt>
                <c:pt idx="1548">
                  <c:v>0.86000000000000065</c:v>
                </c:pt>
                <c:pt idx="1549">
                  <c:v>0.86055555555555563</c:v>
                </c:pt>
                <c:pt idx="1550">
                  <c:v>0.8611111111111116</c:v>
                </c:pt>
                <c:pt idx="1551">
                  <c:v>0.86166666666666669</c:v>
                </c:pt>
                <c:pt idx="1552">
                  <c:v>0.86222222222222222</c:v>
                </c:pt>
                <c:pt idx="1553">
                  <c:v>0.86277777777777775</c:v>
                </c:pt>
                <c:pt idx="1554">
                  <c:v>0.86333333333333362</c:v>
                </c:pt>
                <c:pt idx="1555">
                  <c:v>0.86388888888889082</c:v>
                </c:pt>
                <c:pt idx="1556">
                  <c:v>0.86444444444444613</c:v>
                </c:pt>
                <c:pt idx="1557">
                  <c:v>0.86500000000000143</c:v>
                </c:pt>
                <c:pt idx="1558">
                  <c:v>0.86555555555555563</c:v>
                </c:pt>
                <c:pt idx="1559">
                  <c:v>0.86611111111111161</c:v>
                </c:pt>
                <c:pt idx="1560">
                  <c:v>0.8666666666666667</c:v>
                </c:pt>
                <c:pt idx="1561">
                  <c:v>0.86722222222222223</c:v>
                </c:pt>
                <c:pt idx="1562">
                  <c:v>0.86777777777777865</c:v>
                </c:pt>
                <c:pt idx="1563">
                  <c:v>0.86833333333333362</c:v>
                </c:pt>
                <c:pt idx="1564">
                  <c:v>0.86888888888889082</c:v>
                </c:pt>
                <c:pt idx="1565">
                  <c:v>0.86944444444444613</c:v>
                </c:pt>
                <c:pt idx="1566">
                  <c:v>0.87000000000000144</c:v>
                </c:pt>
                <c:pt idx="1567">
                  <c:v>0.87055555555555564</c:v>
                </c:pt>
                <c:pt idx="1568">
                  <c:v>0.87111111111111161</c:v>
                </c:pt>
                <c:pt idx="1569">
                  <c:v>0.8716666666666667</c:v>
                </c:pt>
                <c:pt idx="1570">
                  <c:v>0.87222222222222223</c:v>
                </c:pt>
                <c:pt idx="1571">
                  <c:v>0.87277777777777865</c:v>
                </c:pt>
                <c:pt idx="1572">
                  <c:v>0.87333333333333363</c:v>
                </c:pt>
                <c:pt idx="1573">
                  <c:v>0.87388888888889082</c:v>
                </c:pt>
                <c:pt idx="1574">
                  <c:v>0.87444444444444624</c:v>
                </c:pt>
                <c:pt idx="1575">
                  <c:v>0.87500000000000155</c:v>
                </c:pt>
                <c:pt idx="1576">
                  <c:v>0.87555555555555564</c:v>
                </c:pt>
                <c:pt idx="1577">
                  <c:v>0.87611111111111162</c:v>
                </c:pt>
                <c:pt idx="1578">
                  <c:v>0.87666666666666671</c:v>
                </c:pt>
                <c:pt idx="1579">
                  <c:v>0.87722222222222224</c:v>
                </c:pt>
                <c:pt idx="1580">
                  <c:v>0.87777777777777921</c:v>
                </c:pt>
                <c:pt idx="1581">
                  <c:v>0.87833333333333363</c:v>
                </c:pt>
                <c:pt idx="1582">
                  <c:v>0.87888888888889083</c:v>
                </c:pt>
                <c:pt idx="1583">
                  <c:v>0.87944444444444625</c:v>
                </c:pt>
                <c:pt idx="1584">
                  <c:v>0.88</c:v>
                </c:pt>
                <c:pt idx="1585">
                  <c:v>0.88055555555555554</c:v>
                </c:pt>
                <c:pt idx="1586">
                  <c:v>0.88111111111111107</c:v>
                </c:pt>
                <c:pt idx="1587">
                  <c:v>0.88166666666666649</c:v>
                </c:pt>
                <c:pt idx="1588">
                  <c:v>0.88222222222222157</c:v>
                </c:pt>
                <c:pt idx="1589">
                  <c:v>0.88277777777777777</c:v>
                </c:pt>
                <c:pt idx="1590">
                  <c:v>0.8833333333333333</c:v>
                </c:pt>
                <c:pt idx="1591">
                  <c:v>0.88388888888888884</c:v>
                </c:pt>
                <c:pt idx="1592">
                  <c:v>0.8844444444444447</c:v>
                </c:pt>
                <c:pt idx="1593">
                  <c:v>0.88500000000000001</c:v>
                </c:pt>
                <c:pt idx="1594">
                  <c:v>0.88555555555555554</c:v>
                </c:pt>
                <c:pt idx="1595">
                  <c:v>0.88611111111111107</c:v>
                </c:pt>
                <c:pt idx="1596">
                  <c:v>0.88666666666666649</c:v>
                </c:pt>
                <c:pt idx="1597">
                  <c:v>0.88722222222222158</c:v>
                </c:pt>
                <c:pt idx="1598">
                  <c:v>0.88777777777777778</c:v>
                </c:pt>
                <c:pt idx="1599">
                  <c:v>0.88833333333333331</c:v>
                </c:pt>
                <c:pt idx="1600">
                  <c:v>0.88888888888888884</c:v>
                </c:pt>
                <c:pt idx="1601">
                  <c:v>0.8894444444444447</c:v>
                </c:pt>
                <c:pt idx="1602">
                  <c:v>0.89</c:v>
                </c:pt>
                <c:pt idx="1603">
                  <c:v>0.89055555555555554</c:v>
                </c:pt>
                <c:pt idx="1604">
                  <c:v>0.89111111111111108</c:v>
                </c:pt>
                <c:pt idx="1605">
                  <c:v>0.8916666666666665</c:v>
                </c:pt>
                <c:pt idx="1606">
                  <c:v>0.89222222222222158</c:v>
                </c:pt>
                <c:pt idx="1607">
                  <c:v>0.89277777777777778</c:v>
                </c:pt>
                <c:pt idx="1608">
                  <c:v>0.89333333333333331</c:v>
                </c:pt>
                <c:pt idx="1609">
                  <c:v>0.89388888888888884</c:v>
                </c:pt>
                <c:pt idx="1610">
                  <c:v>0.8944444444444446</c:v>
                </c:pt>
                <c:pt idx="1611">
                  <c:v>0.89500000000000002</c:v>
                </c:pt>
                <c:pt idx="1612">
                  <c:v>0.89555555555555555</c:v>
                </c:pt>
                <c:pt idx="1613">
                  <c:v>0.89611111111111108</c:v>
                </c:pt>
                <c:pt idx="1614">
                  <c:v>0.8966666666666665</c:v>
                </c:pt>
                <c:pt idx="1615">
                  <c:v>0.89722222222222159</c:v>
                </c:pt>
                <c:pt idx="1616">
                  <c:v>0.89777777777777779</c:v>
                </c:pt>
                <c:pt idx="1617">
                  <c:v>0.89833333333333332</c:v>
                </c:pt>
                <c:pt idx="1618">
                  <c:v>0.89888888888888885</c:v>
                </c:pt>
                <c:pt idx="1619">
                  <c:v>0.8994444444444446</c:v>
                </c:pt>
                <c:pt idx="1620">
                  <c:v>0.9</c:v>
                </c:pt>
                <c:pt idx="1621">
                  <c:v>0.90055555555555555</c:v>
                </c:pt>
                <c:pt idx="1622">
                  <c:v>0.90111111111111108</c:v>
                </c:pt>
                <c:pt idx="1623">
                  <c:v>0.90166666666666651</c:v>
                </c:pt>
                <c:pt idx="1624">
                  <c:v>0.90222222222222226</c:v>
                </c:pt>
                <c:pt idx="1625">
                  <c:v>0.90277777777777779</c:v>
                </c:pt>
                <c:pt idx="1626">
                  <c:v>0.90333333333333332</c:v>
                </c:pt>
                <c:pt idx="1627">
                  <c:v>0.90388888888888885</c:v>
                </c:pt>
                <c:pt idx="1628">
                  <c:v>0.90444444444444461</c:v>
                </c:pt>
                <c:pt idx="1629">
                  <c:v>0.90500000000000003</c:v>
                </c:pt>
                <c:pt idx="1630">
                  <c:v>0.90555555555555567</c:v>
                </c:pt>
                <c:pt idx="1631">
                  <c:v>0.90611111111111109</c:v>
                </c:pt>
                <c:pt idx="1632">
                  <c:v>0.90666666666666651</c:v>
                </c:pt>
                <c:pt idx="1633">
                  <c:v>0.90722222222222226</c:v>
                </c:pt>
                <c:pt idx="1634">
                  <c:v>0.90777777777777779</c:v>
                </c:pt>
                <c:pt idx="1635">
                  <c:v>0.90833333333333333</c:v>
                </c:pt>
                <c:pt idx="1636">
                  <c:v>0.90888888888888963</c:v>
                </c:pt>
                <c:pt idx="1637">
                  <c:v>0.90944444444444461</c:v>
                </c:pt>
                <c:pt idx="1638">
                  <c:v>0.91</c:v>
                </c:pt>
                <c:pt idx="1639">
                  <c:v>0.91055555555555567</c:v>
                </c:pt>
                <c:pt idx="1640">
                  <c:v>0.91111111111111109</c:v>
                </c:pt>
                <c:pt idx="1641">
                  <c:v>0.91166666666666651</c:v>
                </c:pt>
                <c:pt idx="1642">
                  <c:v>0.91222222222222227</c:v>
                </c:pt>
                <c:pt idx="1643">
                  <c:v>0.9127777777777778</c:v>
                </c:pt>
                <c:pt idx="1644">
                  <c:v>0.91333333333333333</c:v>
                </c:pt>
                <c:pt idx="1645">
                  <c:v>0.91388888888888964</c:v>
                </c:pt>
                <c:pt idx="1646">
                  <c:v>0.91444444444444462</c:v>
                </c:pt>
                <c:pt idx="1647">
                  <c:v>0.91500000000000004</c:v>
                </c:pt>
                <c:pt idx="1648">
                  <c:v>0.91555555555555568</c:v>
                </c:pt>
                <c:pt idx="1649">
                  <c:v>0.9161111111111111</c:v>
                </c:pt>
                <c:pt idx="1650">
                  <c:v>0.91666666666666652</c:v>
                </c:pt>
                <c:pt idx="1651">
                  <c:v>0.91722222222222227</c:v>
                </c:pt>
                <c:pt idx="1652">
                  <c:v>0.9177777777777778</c:v>
                </c:pt>
                <c:pt idx="1653">
                  <c:v>0.91833333333333333</c:v>
                </c:pt>
                <c:pt idx="1654">
                  <c:v>0.91888888888888964</c:v>
                </c:pt>
                <c:pt idx="1655">
                  <c:v>0.91944444444444462</c:v>
                </c:pt>
                <c:pt idx="1656">
                  <c:v>0.92</c:v>
                </c:pt>
                <c:pt idx="1657">
                  <c:v>0.92055555555555568</c:v>
                </c:pt>
                <c:pt idx="1658">
                  <c:v>0.9211111111111111</c:v>
                </c:pt>
                <c:pt idx="1659">
                  <c:v>0.92166666666666652</c:v>
                </c:pt>
                <c:pt idx="1660">
                  <c:v>0.92222222222222228</c:v>
                </c:pt>
                <c:pt idx="1661">
                  <c:v>0.92277777777777781</c:v>
                </c:pt>
                <c:pt idx="1662">
                  <c:v>0.92333333333333334</c:v>
                </c:pt>
                <c:pt idx="1663">
                  <c:v>0.92388888888888965</c:v>
                </c:pt>
                <c:pt idx="1664">
                  <c:v>0.92444444444444462</c:v>
                </c:pt>
                <c:pt idx="1665">
                  <c:v>0.92500000000000004</c:v>
                </c:pt>
                <c:pt idx="1666">
                  <c:v>0.92555555555555569</c:v>
                </c:pt>
                <c:pt idx="1667">
                  <c:v>0.92611111111111111</c:v>
                </c:pt>
                <c:pt idx="1668">
                  <c:v>0.92666666666666653</c:v>
                </c:pt>
                <c:pt idx="1669">
                  <c:v>0.92722222222222217</c:v>
                </c:pt>
                <c:pt idx="1670">
                  <c:v>0.92777777777777781</c:v>
                </c:pt>
                <c:pt idx="1671">
                  <c:v>0.92833333333333334</c:v>
                </c:pt>
                <c:pt idx="1672">
                  <c:v>0.92888888888888965</c:v>
                </c:pt>
                <c:pt idx="1673">
                  <c:v>0.92944444444444463</c:v>
                </c:pt>
                <c:pt idx="1674">
                  <c:v>0.93</c:v>
                </c:pt>
                <c:pt idx="1675">
                  <c:v>0.93055555555555569</c:v>
                </c:pt>
                <c:pt idx="1676">
                  <c:v>0.93111111111111111</c:v>
                </c:pt>
                <c:pt idx="1677">
                  <c:v>0.93166666666666653</c:v>
                </c:pt>
                <c:pt idx="1678">
                  <c:v>0.93222222222222217</c:v>
                </c:pt>
                <c:pt idx="1679">
                  <c:v>0.93277777777777782</c:v>
                </c:pt>
                <c:pt idx="1680">
                  <c:v>0.93333333333333335</c:v>
                </c:pt>
                <c:pt idx="1681">
                  <c:v>0.93388888888889032</c:v>
                </c:pt>
                <c:pt idx="1682">
                  <c:v>0.93444444444444463</c:v>
                </c:pt>
                <c:pt idx="1683">
                  <c:v>0.93500000000000005</c:v>
                </c:pt>
                <c:pt idx="1684">
                  <c:v>0.9355555555555557</c:v>
                </c:pt>
                <c:pt idx="1685">
                  <c:v>0.93611111111111112</c:v>
                </c:pt>
                <c:pt idx="1686">
                  <c:v>0.93666666666666654</c:v>
                </c:pt>
                <c:pt idx="1687">
                  <c:v>0.93722222222222218</c:v>
                </c:pt>
                <c:pt idx="1688">
                  <c:v>0.93777777777777782</c:v>
                </c:pt>
                <c:pt idx="1689">
                  <c:v>0.93833333333333335</c:v>
                </c:pt>
                <c:pt idx="1690">
                  <c:v>0.93888888888889033</c:v>
                </c:pt>
                <c:pt idx="1691">
                  <c:v>0.93944444444444464</c:v>
                </c:pt>
                <c:pt idx="1692">
                  <c:v>0.94000000000000061</c:v>
                </c:pt>
                <c:pt idx="1693">
                  <c:v>0.9405555555555557</c:v>
                </c:pt>
                <c:pt idx="1694">
                  <c:v>0.94111111111111112</c:v>
                </c:pt>
                <c:pt idx="1695">
                  <c:v>0.94166666666666654</c:v>
                </c:pt>
                <c:pt idx="1696">
                  <c:v>0.94222222222222218</c:v>
                </c:pt>
                <c:pt idx="1697">
                  <c:v>0.94277777777777783</c:v>
                </c:pt>
                <c:pt idx="1698">
                  <c:v>0.94333333333333369</c:v>
                </c:pt>
                <c:pt idx="1699">
                  <c:v>0.94388888888889033</c:v>
                </c:pt>
                <c:pt idx="1700">
                  <c:v>0.94444444444444464</c:v>
                </c:pt>
                <c:pt idx="1701">
                  <c:v>0.94499999999999995</c:v>
                </c:pt>
                <c:pt idx="1702">
                  <c:v>0.9455555555555557</c:v>
                </c:pt>
                <c:pt idx="1703">
                  <c:v>0.94611111111111112</c:v>
                </c:pt>
                <c:pt idx="1704">
                  <c:v>0.94666666666666666</c:v>
                </c:pt>
                <c:pt idx="1705">
                  <c:v>0.94722222222222219</c:v>
                </c:pt>
                <c:pt idx="1706">
                  <c:v>0.94777777777777783</c:v>
                </c:pt>
                <c:pt idx="1707">
                  <c:v>0.94833333333333369</c:v>
                </c:pt>
                <c:pt idx="1708">
                  <c:v>0.94888888888889045</c:v>
                </c:pt>
                <c:pt idx="1709">
                  <c:v>0.94944444444444465</c:v>
                </c:pt>
                <c:pt idx="1710">
                  <c:v>0.95000000000000062</c:v>
                </c:pt>
                <c:pt idx="1711">
                  <c:v>0.9505555555555556</c:v>
                </c:pt>
                <c:pt idx="1712">
                  <c:v>0.95111111111111113</c:v>
                </c:pt>
                <c:pt idx="1713">
                  <c:v>0.95166666666666666</c:v>
                </c:pt>
                <c:pt idx="1714">
                  <c:v>0.95222222222222219</c:v>
                </c:pt>
                <c:pt idx="1715">
                  <c:v>0.95277777777777772</c:v>
                </c:pt>
                <c:pt idx="1716">
                  <c:v>0.9533333333333337</c:v>
                </c:pt>
                <c:pt idx="1717">
                  <c:v>0.95388888888889045</c:v>
                </c:pt>
                <c:pt idx="1718">
                  <c:v>0.95444444444444465</c:v>
                </c:pt>
                <c:pt idx="1719">
                  <c:v>0.95500000000000063</c:v>
                </c:pt>
                <c:pt idx="1720">
                  <c:v>0.9555555555555556</c:v>
                </c:pt>
                <c:pt idx="1721">
                  <c:v>0.95611111111111113</c:v>
                </c:pt>
                <c:pt idx="1722">
                  <c:v>0.95666666666666667</c:v>
                </c:pt>
                <c:pt idx="1723">
                  <c:v>0.9572222222222222</c:v>
                </c:pt>
                <c:pt idx="1724">
                  <c:v>0.95777777777777773</c:v>
                </c:pt>
                <c:pt idx="1725">
                  <c:v>0.9583333333333337</c:v>
                </c:pt>
                <c:pt idx="1726">
                  <c:v>0.95888888888889046</c:v>
                </c:pt>
                <c:pt idx="1727">
                  <c:v>0.95944444444444565</c:v>
                </c:pt>
                <c:pt idx="1728">
                  <c:v>0.96000000000000063</c:v>
                </c:pt>
                <c:pt idx="1729">
                  <c:v>0.96055555555555561</c:v>
                </c:pt>
                <c:pt idx="1730">
                  <c:v>0.96111111111111114</c:v>
                </c:pt>
                <c:pt idx="1731">
                  <c:v>0.96166666666666667</c:v>
                </c:pt>
                <c:pt idx="1732">
                  <c:v>0.9622222222222222</c:v>
                </c:pt>
                <c:pt idx="1733">
                  <c:v>0.96277777777777773</c:v>
                </c:pt>
                <c:pt idx="1734">
                  <c:v>0.9633333333333336</c:v>
                </c:pt>
                <c:pt idx="1735">
                  <c:v>0.96388888888889046</c:v>
                </c:pt>
                <c:pt idx="1736">
                  <c:v>0.96444444444444588</c:v>
                </c:pt>
                <c:pt idx="1737">
                  <c:v>0.96500000000000064</c:v>
                </c:pt>
                <c:pt idx="1738">
                  <c:v>0.96555555555555561</c:v>
                </c:pt>
                <c:pt idx="1739">
                  <c:v>0.96611111111111114</c:v>
                </c:pt>
                <c:pt idx="1740">
                  <c:v>0.96666666666666667</c:v>
                </c:pt>
                <c:pt idx="1741">
                  <c:v>0.96722222222222221</c:v>
                </c:pt>
                <c:pt idx="1742">
                  <c:v>0.96777777777777774</c:v>
                </c:pt>
                <c:pt idx="1743">
                  <c:v>0.9683333333333336</c:v>
                </c:pt>
                <c:pt idx="1744">
                  <c:v>0.96888888888889046</c:v>
                </c:pt>
                <c:pt idx="1745">
                  <c:v>0.96944444444444589</c:v>
                </c:pt>
                <c:pt idx="1746">
                  <c:v>0.97000000000000064</c:v>
                </c:pt>
                <c:pt idx="1747">
                  <c:v>0.97055555555555562</c:v>
                </c:pt>
                <c:pt idx="1748">
                  <c:v>0.97111111111111115</c:v>
                </c:pt>
                <c:pt idx="1749">
                  <c:v>0.97166666666666668</c:v>
                </c:pt>
                <c:pt idx="1750">
                  <c:v>0.97222222222222221</c:v>
                </c:pt>
                <c:pt idx="1751">
                  <c:v>0.97277777777777774</c:v>
                </c:pt>
                <c:pt idx="1752">
                  <c:v>0.97333333333333361</c:v>
                </c:pt>
                <c:pt idx="1753">
                  <c:v>0.9738888888888908</c:v>
                </c:pt>
                <c:pt idx="1754">
                  <c:v>0.97444444444444611</c:v>
                </c:pt>
                <c:pt idx="1755">
                  <c:v>0.97500000000000064</c:v>
                </c:pt>
                <c:pt idx="1756">
                  <c:v>0.97555555555555562</c:v>
                </c:pt>
                <c:pt idx="1757">
                  <c:v>0.97611111111111115</c:v>
                </c:pt>
                <c:pt idx="1758">
                  <c:v>0.97666666666666668</c:v>
                </c:pt>
                <c:pt idx="1759">
                  <c:v>0.97722222222222221</c:v>
                </c:pt>
                <c:pt idx="1760">
                  <c:v>0.97777777777777775</c:v>
                </c:pt>
                <c:pt idx="1761">
                  <c:v>0.97833333333333361</c:v>
                </c:pt>
                <c:pt idx="1762">
                  <c:v>0.97888888888889081</c:v>
                </c:pt>
                <c:pt idx="1763">
                  <c:v>0.97944444444444612</c:v>
                </c:pt>
                <c:pt idx="1764">
                  <c:v>0.98</c:v>
                </c:pt>
                <c:pt idx="1765">
                  <c:v>0.98055555555555551</c:v>
                </c:pt>
                <c:pt idx="1766">
                  <c:v>0.98111111111111116</c:v>
                </c:pt>
                <c:pt idx="1767">
                  <c:v>0.98166666666666658</c:v>
                </c:pt>
                <c:pt idx="1768">
                  <c:v>0.98222222222222078</c:v>
                </c:pt>
                <c:pt idx="1769">
                  <c:v>0.98277777777777753</c:v>
                </c:pt>
                <c:pt idx="1770">
                  <c:v>0.98333333333333328</c:v>
                </c:pt>
                <c:pt idx="1771">
                  <c:v>0.98388888888888892</c:v>
                </c:pt>
                <c:pt idx="1772">
                  <c:v>0.98444444444444468</c:v>
                </c:pt>
                <c:pt idx="1773">
                  <c:v>0.98499999999999999</c:v>
                </c:pt>
                <c:pt idx="1774">
                  <c:v>0.98555555555555552</c:v>
                </c:pt>
                <c:pt idx="1775">
                  <c:v>0.98611111111111116</c:v>
                </c:pt>
                <c:pt idx="1776">
                  <c:v>0.98666666666666658</c:v>
                </c:pt>
                <c:pt idx="1777">
                  <c:v>0.98722222222222156</c:v>
                </c:pt>
                <c:pt idx="1778">
                  <c:v>0.98777777777777753</c:v>
                </c:pt>
                <c:pt idx="1779">
                  <c:v>0.98833333333333329</c:v>
                </c:pt>
                <c:pt idx="1780">
                  <c:v>0.98888888888888893</c:v>
                </c:pt>
                <c:pt idx="1781">
                  <c:v>0.98944444444444468</c:v>
                </c:pt>
                <c:pt idx="1782">
                  <c:v>0.99</c:v>
                </c:pt>
                <c:pt idx="1783">
                  <c:v>0.99055555555555552</c:v>
                </c:pt>
                <c:pt idx="1784">
                  <c:v>0.99111111111111116</c:v>
                </c:pt>
                <c:pt idx="1785">
                  <c:v>0.99166666666666659</c:v>
                </c:pt>
                <c:pt idx="1786">
                  <c:v>0.99222222222222156</c:v>
                </c:pt>
                <c:pt idx="1787">
                  <c:v>0.99277777777777776</c:v>
                </c:pt>
                <c:pt idx="1788">
                  <c:v>0.99333333333333329</c:v>
                </c:pt>
                <c:pt idx="1789">
                  <c:v>0.99388888888888893</c:v>
                </c:pt>
                <c:pt idx="1790">
                  <c:v>0.99444444444444469</c:v>
                </c:pt>
                <c:pt idx="1791">
                  <c:v>0.995</c:v>
                </c:pt>
                <c:pt idx="1792">
                  <c:v>0.99555555555555553</c:v>
                </c:pt>
                <c:pt idx="1793">
                  <c:v>0.99611111111111106</c:v>
                </c:pt>
                <c:pt idx="1794">
                  <c:v>0.99666666666666659</c:v>
                </c:pt>
                <c:pt idx="1795">
                  <c:v>0.99722222222222157</c:v>
                </c:pt>
                <c:pt idx="1796">
                  <c:v>0.99777777777777776</c:v>
                </c:pt>
                <c:pt idx="1797">
                  <c:v>0.99833333333333329</c:v>
                </c:pt>
                <c:pt idx="1798">
                  <c:v>0.99888888888888894</c:v>
                </c:pt>
                <c:pt idx="1799">
                  <c:v>0.99944444444444469</c:v>
                </c:pt>
                <c:pt idx="1800">
                  <c:v>1</c:v>
                </c:pt>
                <c:pt idx="1801">
                  <c:v>1.0005555555555561</c:v>
                </c:pt>
                <c:pt idx="1802">
                  <c:v>1.0011111111111111</c:v>
                </c:pt>
                <c:pt idx="1803">
                  <c:v>1.0016666666666658</c:v>
                </c:pt>
                <c:pt idx="1804">
                  <c:v>1.0022222222222219</c:v>
                </c:pt>
                <c:pt idx="1805">
                  <c:v>1.002777777777778</c:v>
                </c:pt>
                <c:pt idx="1806">
                  <c:v>1.0033333333333334</c:v>
                </c:pt>
                <c:pt idx="1807">
                  <c:v>1.0038888888888888</c:v>
                </c:pt>
                <c:pt idx="1808">
                  <c:v>1.0044444444444438</c:v>
                </c:pt>
                <c:pt idx="1809">
                  <c:v>1.0049999999999968</c:v>
                </c:pt>
                <c:pt idx="1810">
                  <c:v>1.0055555555555555</c:v>
                </c:pt>
                <c:pt idx="1811">
                  <c:v>1.0061111111111121</c:v>
                </c:pt>
                <c:pt idx="1812">
                  <c:v>1.0066666666666666</c:v>
                </c:pt>
                <c:pt idx="1813">
                  <c:v>1.0072222222222218</c:v>
                </c:pt>
                <c:pt idx="1814">
                  <c:v>1.0077777777777779</c:v>
                </c:pt>
                <c:pt idx="1815">
                  <c:v>1.0083333333333333</c:v>
                </c:pt>
                <c:pt idx="1816">
                  <c:v>1.0088888888888889</c:v>
                </c:pt>
                <c:pt idx="1817">
                  <c:v>1.009444444444441</c:v>
                </c:pt>
                <c:pt idx="1818">
                  <c:v>1.01</c:v>
                </c:pt>
                <c:pt idx="1819">
                  <c:v>1.0105555555555561</c:v>
                </c:pt>
                <c:pt idx="1820">
                  <c:v>1.0111111111111111</c:v>
                </c:pt>
                <c:pt idx="1821">
                  <c:v>1.0116666666666658</c:v>
                </c:pt>
                <c:pt idx="1822">
                  <c:v>1.0122222222222219</c:v>
                </c:pt>
                <c:pt idx="1823">
                  <c:v>1.012777777777778</c:v>
                </c:pt>
                <c:pt idx="1824">
                  <c:v>1.0133333333333334</c:v>
                </c:pt>
                <c:pt idx="1825">
                  <c:v>1.0138888888888888</c:v>
                </c:pt>
                <c:pt idx="1826">
                  <c:v>1.0144444444444438</c:v>
                </c:pt>
                <c:pt idx="1827">
                  <c:v>1.0149999999999968</c:v>
                </c:pt>
                <c:pt idx="1828">
                  <c:v>1.0155555555555555</c:v>
                </c:pt>
                <c:pt idx="1829">
                  <c:v>1.0161111111111121</c:v>
                </c:pt>
                <c:pt idx="1830">
                  <c:v>1.0166666666666666</c:v>
                </c:pt>
                <c:pt idx="1831">
                  <c:v>1.0172222222222218</c:v>
                </c:pt>
                <c:pt idx="1832">
                  <c:v>1.0177777777777777</c:v>
                </c:pt>
                <c:pt idx="1833">
                  <c:v>1.0183333333333333</c:v>
                </c:pt>
                <c:pt idx="1834">
                  <c:v>1.0188888888888901</c:v>
                </c:pt>
                <c:pt idx="1835">
                  <c:v>1.0194444444444415</c:v>
                </c:pt>
                <c:pt idx="1836">
                  <c:v>1.02</c:v>
                </c:pt>
                <c:pt idx="1837">
                  <c:v>1.0205555555555561</c:v>
                </c:pt>
                <c:pt idx="1838">
                  <c:v>1.0211111111111111</c:v>
                </c:pt>
                <c:pt idx="1839">
                  <c:v>1.0216666666666658</c:v>
                </c:pt>
                <c:pt idx="1840">
                  <c:v>1.0222222222222219</c:v>
                </c:pt>
                <c:pt idx="1841">
                  <c:v>1.022777777777778</c:v>
                </c:pt>
                <c:pt idx="1842">
                  <c:v>1.0233333333333334</c:v>
                </c:pt>
                <c:pt idx="1843">
                  <c:v>1.0238888888888888</c:v>
                </c:pt>
                <c:pt idx="1844">
                  <c:v>1.0244444444444438</c:v>
                </c:pt>
                <c:pt idx="1845">
                  <c:v>1.0249999999999968</c:v>
                </c:pt>
                <c:pt idx="1846">
                  <c:v>1.025555555555556</c:v>
                </c:pt>
                <c:pt idx="1847">
                  <c:v>1.0261111111111121</c:v>
                </c:pt>
                <c:pt idx="1848">
                  <c:v>1.0266666666666666</c:v>
                </c:pt>
                <c:pt idx="1849">
                  <c:v>1.0272222222222218</c:v>
                </c:pt>
                <c:pt idx="1850">
                  <c:v>1.0277777777777777</c:v>
                </c:pt>
                <c:pt idx="1851">
                  <c:v>1.0283333333333333</c:v>
                </c:pt>
                <c:pt idx="1852">
                  <c:v>1.0288888888888901</c:v>
                </c:pt>
                <c:pt idx="1853">
                  <c:v>1.0294444444444415</c:v>
                </c:pt>
                <c:pt idx="1854">
                  <c:v>1.03</c:v>
                </c:pt>
                <c:pt idx="1855">
                  <c:v>1.0305555555555561</c:v>
                </c:pt>
                <c:pt idx="1856">
                  <c:v>1.0311111111111111</c:v>
                </c:pt>
                <c:pt idx="1857">
                  <c:v>1.0316666666666658</c:v>
                </c:pt>
                <c:pt idx="1858">
                  <c:v>1.0322222222222222</c:v>
                </c:pt>
                <c:pt idx="1859">
                  <c:v>1.032777777777778</c:v>
                </c:pt>
                <c:pt idx="1860">
                  <c:v>1.0333333333333334</c:v>
                </c:pt>
                <c:pt idx="1861">
                  <c:v>1.0338888888888889</c:v>
                </c:pt>
                <c:pt idx="1862">
                  <c:v>1.0344444444444438</c:v>
                </c:pt>
                <c:pt idx="1863">
                  <c:v>1.0349999999999968</c:v>
                </c:pt>
                <c:pt idx="1864">
                  <c:v>1.035555555555556</c:v>
                </c:pt>
                <c:pt idx="1865">
                  <c:v>1.0361111111111121</c:v>
                </c:pt>
                <c:pt idx="1866">
                  <c:v>1.0366666666666666</c:v>
                </c:pt>
                <c:pt idx="1867">
                  <c:v>1.0372222222222218</c:v>
                </c:pt>
                <c:pt idx="1868">
                  <c:v>1.0377777777777777</c:v>
                </c:pt>
                <c:pt idx="1869">
                  <c:v>1.0383333333333333</c:v>
                </c:pt>
                <c:pt idx="1870">
                  <c:v>1.0388888888888901</c:v>
                </c:pt>
                <c:pt idx="1871">
                  <c:v>1.0394444444444415</c:v>
                </c:pt>
                <c:pt idx="1872">
                  <c:v>1.04</c:v>
                </c:pt>
                <c:pt idx="1873">
                  <c:v>1.0405555555555561</c:v>
                </c:pt>
                <c:pt idx="1874">
                  <c:v>1.0411111111111111</c:v>
                </c:pt>
                <c:pt idx="1875">
                  <c:v>1.0416666666666659</c:v>
                </c:pt>
                <c:pt idx="1876">
                  <c:v>1.0422222222222222</c:v>
                </c:pt>
                <c:pt idx="1877">
                  <c:v>1.042777777777778</c:v>
                </c:pt>
                <c:pt idx="1878">
                  <c:v>1.0433333333333332</c:v>
                </c:pt>
                <c:pt idx="1879">
                  <c:v>1.0438888888888889</c:v>
                </c:pt>
                <c:pt idx="1880">
                  <c:v>1.0444444444444438</c:v>
                </c:pt>
                <c:pt idx="1881">
                  <c:v>1.044999999999997</c:v>
                </c:pt>
                <c:pt idx="1882">
                  <c:v>1.045555555555556</c:v>
                </c:pt>
                <c:pt idx="1883">
                  <c:v>1.0461111111111121</c:v>
                </c:pt>
                <c:pt idx="1884">
                  <c:v>1.0466666666666666</c:v>
                </c:pt>
                <c:pt idx="1885">
                  <c:v>1.0472222222222218</c:v>
                </c:pt>
                <c:pt idx="1886">
                  <c:v>1.0477777777777777</c:v>
                </c:pt>
                <c:pt idx="1887">
                  <c:v>1.0483333333333333</c:v>
                </c:pt>
                <c:pt idx="1888">
                  <c:v>1.0488888888888901</c:v>
                </c:pt>
                <c:pt idx="1889">
                  <c:v>1.0494444444444415</c:v>
                </c:pt>
                <c:pt idx="1890">
                  <c:v>1.05</c:v>
                </c:pt>
                <c:pt idx="1891">
                  <c:v>1.0505555555555561</c:v>
                </c:pt>
                <c:pt idx="1892">
                  <c:v>1.0511111111111111</c:v>
                </c:pt>
                <c:pt idx="1893">
                  <c:v>1.0516666666666659</c:v>
                </c:pt>
                <c:pt idx="1894">
                  <c:v>1.0522222222222222</c:v>
                </c:pt>
                <c:pt idx="1895">
                  <c:v>1.052777777777778</c:v>
                </c:pt>
                <c:pt idx="1896">
                  <c:v>1.0533333333333332</c:v>
                </c:pt>
                <c:pt idx="1897">
                  <c:v>1.0538888888888889</c:v>
                </c:pt>
                <c:pt idx="1898">
                  <c:v>1.0544444444444439</c:v>
                </c:pt>
                <c:pt idx="1899">
                  <c:v>1.0549999999999971</c:v>
                </c:pt>
                <c:pt idx="1900">
                  <c:v>1.055555555555556</c:v>
                </c:pt>
                <c:pt idx="1901">
                  <c:v>1.0561111111111121</c:v>
                </c:pt>
                <c:pt idx="1902">
                  <c:v>1.0566666666666666</c:v>
                </c:pt>
                <c:pt idx="1903">
                  <c:v>1.0572222222222218</c:v>
                </c:pt>
                <c:pt idx="1904">
                  <c:v>1.0577777777777777</c:v>
                </c:pt>
                <c:pt idx="1905">
                  <c:v>1.0583333333333333</c:v>
                </c:pt>
                <c:pt idx="1906">
                  <c:v>1.0588888888888901</c:v>
                </c:pt>
                <c:pt idx="1907">
                  <c:v>1.0594444444444415</c:v>
                </c:pt>
                <c:pt idx="1908">
                  <c:v>1.06</c:v>
                </c:pt>
                <c:pt idx="1909">
                  <c:v>1.0605555555555561</c:v>
                </c:pt>
                <c:pt idx="1910">
                  <c:v>1.0611111111111111</c:v>
                </c:pt>
                <c:pt idx="1911">
                  <c:v>1.0616666666666668</c:v>
                </c:pt>
                <c:pt idx="1912">
                  <c:v>1.0622222222222222</c:v>
                </c:pt>
                <c:pt idx="1913">
                  <c:v>1.062777777777778</c:v>
                </c:pt>
                <c:pt idx="1914">
                  <c:v>1.0633333333333332</c:v>
                </c:pt>
                <c:pt idx="1915">
                  <c:v>1.0638888888888889</c:v>
                </c:pt>
                <c:pt idx="1916">
                  <c:v>1.0644444444444439</c:v>
                </c:pt>
                <c:pt idx="1917">
                  <c:v>1.0649999999999971</c:v>
                </c:pt>
                <c:pt idx="1918">
                  <c:v>1.065555555555556</c:v>
                </c:pt>
                <c:pt idx="1919">
                  <c:v>1.0661111111111121</c:v>
                </c:pt>
                <c:pt idx="1920">
                  <c:v>1.0666666666666667</c:v>
                </c:pt>
                <c:pt idx="1921">
                  <c:v>1.0672222222222219</c:v>
                </c:pt>
                <c:pt idx="1922">
                  <c:v>1.0677777777777777</c:v>
                </c:pt>
                <c:pt idx="1923">
                  <c:v>1.068333333333334</c:v>
                </c:pt>
                <c:pt idx="1924">
                  <c:v>1.0688888888888901</c:v>
                </c:pt>
                <c:pt idx="1925">
                  <c:v>1.0694444444444438</c:v>
                </c:pt>
                <c:pt idx="1926">
                  <c:v>1.07</c:v>
                </c:pt>
                <c:pt idx="1927">
                  <c:v>1.0705555555555561</c:v>
                </c:pt>
                <c:pt idx="1928">
                  <c:v>1.0711111111111111</c:v>
                </c:pt>
                <c:pt idx="1929">
                  <c:v>1.0716666666666668</c:v>
                </c:pt>
                <c:pt idx="1930">
                  <c:v>1.0722222222222222</c:v>
                </c:pt>
                <c:pt idx="1931">
                  <c:v>1.0727777777777781</c:v>
                </c:pt>
                <c:pt idx="1932">
                  <c:v>1.0733333333333333</c:v>
                </c:pt>
                <c:pt idx="1933">
                  <c:v>1.0738888888888889</c:v>
                </c:pt>
                <c:pt idx="1934">
                  <c:v>1.0744444444444439</c:v>
                </c:pt>
                <c:pt idx="1935">
                  <c:v>1.075</c:v>
                </c:pt>
                <c:pt idx="1936">
                  <c:v>1.075555555555556</c:v>
                </c:pt>
                <c:pt idx="1937">
                  <c:v>1.0761111111111121</c:v>
                </c:pt>
                <c:pt idx="1938">
                  <c:v>1.0766666666666667</c:v>
                </c:pt>
                <c:pt idx="1939">
                  <c:v>1.0772222222222219</c:v>
                </c:pt>
                <c:pt idx="1940">
                  <c:v>1.0777777777777777</c:v>
                </c:pt>
                <c:pt idx="1941">
                  <c:v>1.078333333333334</c:v>
                </c:pt>
                <c:pt idx="1942">
                  <c:v>1.0788888888888901</c:v>
                </c:pt>
                <c:pt idx="1943">
                  <c:v>1.0794444444444438</c:v>
                </c:pt>
                <c:pt idx="1944">
                  <c:v>1.08</c:v>
                </c:pt>
                <c:pt idx="1945">
                  <c:v>1.0805555555555584</c:v>
                </c:pt>
                <c:pt idx="1946">
                  <c:v>1.0811111111111111</c:v>
                </c:pt>
                <c:pt idx="1947">
                  <c:v>1.0816666666666668</c:v>
                </c:pt>
                <c:pt idx="1948">
                  <c:v>1.0822222222222222</c:v>
                </c:pt>
                <c:pt idx="1949">
                  <c:v>1.0827777777777781</c:v>
                </c:pt>
                <c:pt idx="1950">
                  <c:v>1.0833333333333333</c:v>
                </c:pt>
                <c:pt idx="1951">
                  <c:v>1.0838888888888889</c:v>
                </c:pt>
                <c:pt idx="1952">
                  <c:v>1.0844444444444439</c:v>
                </c:pt>
                <c:pt idx="1953">
                  <c:v>1.085</c:v>
                </c:pt>
                <c:pt idx="1954">
                  <c:v>1.0855555555555561</c:v>
                </c:pt>
                <c:pt idx="1955">
                  <c:v>1.0861111111111121</c:v>
                </c:pt>
                <c:pt idx="1956">
                  <c:v>1.0866666666666667</c:v>
                </c:pt>
                <c:pt idx="1957">
                  <c:v>1.0872222222222219</c:v>
                </c:pt>
                <c:pt idx="1958">
                  <c:v>1.0877777777777777</c:v>
                </c:pt>
                <c:pt idx="1959">
                  <c:v>1.088333333333334</c:v>
                </c:pt>
                <c:pt idx="1960">
                  <c:v>1.0888888888888901</c:v>
                </c:pt>
                <c:pt idx="1961">
                  <c:v>1.0894444444444438</c:v>
                </c:pt>
                <c:pt idx="1962">
                  <c:v>1.0900000000000001</c:v>
                </c:pt>
                <c:pt idx="1963">
                  <c:v>1.0905555555555584</c:v>
                </c:pt>
                <c:pt idx="1964">
                  <c:v>1.0911111111111111</c:v>
                </c:pt>
                <c:pt idx="1965">
                  <c:v>1.0916666666666666</c:v>
                </c:pt>
                <c:pt idx="1966">
                  <c:v>1.0922222222222222</c:v>
                </c:pt>
                <c:pt idx="1967">
                  <c:v>1.0927777777777781</c:v>
                </c:pt>
                <c:pt idx="1968">
                  <c:v>1.0933333333333333</c:v>
                </c:pt>
                <c:pt idx="1969">
                  <c:v>1.0938888888888889</c:v>
                </c:pt>
                <c:pt idx="1970">
                  <c:v>1.0944444444444446</c:v>
                </c:pt>
                <c:pt idx="1971">
                  <c:v>1.095</c:v>
                </c:pt>
                <c:pt idx="1972">
                  <c:v>1.0955555555555561</c:v>
                </c:pt>
                <c:pt idx="1973">
                  <c:v>1.0961111111111121</c:v>
                </c:pt>
                <c:pt idx="1974">
                  <c:v>1.0966666666666667</c:v>
                </c:pt>
                <c:pt idx="1975">
                  <c:v>1.0972222222222219</c:v>
                </c:pt>
                <c:pt idx="1976">
                  <c:v>1.0977777777777777</c:v>
                </c:pt>
                <c:pt idx="1977">
                  <c:v>1.098333333333334</c:v>
                </c:pt>
                <c:pt idx="1978">
                  <c:v>1.0988888888888901</c:v>
                </c:pt>
                <c:pt idx="1979">
                  <c:v>1.0994444444444438</c:v>
                </c:pt>
                <c:pt idx="1980">
                  <c:v>1.1000000000000001</c:v>
                </c:pt>
                <c:pt idx="1981">
                  <c:v>1.1005555555555584</c:v>
                </c:pt>
                <c:pt idx="1982">
                  <c:v>1.101111111111112</c:v>
                </c:pt>
                <c:pt idx="1983">
                  <c:v>1.1016666666666666</c:v>
                </c:pt>
                <c:pt idx="1984">
                  <c:v>1.1022222222222222</c:v>
                </c:pt>
                <c:pt idx="1985">
                  <c:v>1.1027777777777781</c:v>
                </c:pt>
                <c:pt idx="1986">
                  <c:v>1.1033333333333333</c:v>
                </c:pt>
                <c:pt idx="1987">
                  <c:v>1.1038888888888889</c:v>
                </c:pt>
                <c:pt idx="1988">
                  <c:v>1.1044444444444439</c:v>
                </c:pt>
                <c:pt idx="1989">
                  <c:v>1.105</c:v>
                </c:pt>
                <c:pt idx="1990">
                  <c:v>1.1055555555555561</c:v>
                </c:pt>
                <c:pt idx="1991">
                  <c:v>1.1061111111111139</c:v>
                </c:pt>
                <c:pt idx="1992">
                  <c:v>1.1066666666666667</c:v>
                </c:pt>
                <c:pt idx="1993">
                  <c:v>1.1072222222222219</c:v>
                </c:pt>
                <c:pt idx="1994">
                  <c:v>1.107777777777778</c:v>
                </c:pt>
                <c:pt idx="1995">
                  <c:v>1.1083333333333341</c:v>
                </c:pt>
                <c:pt idx="1996">
                  <c:v>1.1088888888888901</c:v>
                </c:pt>
                <c:pt idx="1997">
                  <c:v>1.1094444444444438</c:v>
                </c:pt>
                <c:pt idx="1998">
                  <c:v>1.1100000000000001</c:v>
                </c:pt>
                <c:pt idx="1999">
                  <c:v>1.1105555555555584</c:v>
                </c:pt>
                <c:pt idx="2000">
                  <c:v>1.111111111111112</c:v>
                </c:pt>
                <c:pt idx="2001">
                  <c:v>1.1116666666666666</c:v>
                </c:pt>
                <c:pt idx="2002">
                  <c:v>1.1122222222222222</c:v>
                </c:pt>
                <c:pt idx="2003">
                  <c:v>1.1127777777777781</c:v>
                </c:pt>
                <c:pt idx="2004">
                  <c:v>1.1133333333333333</c:v>
                </c:pt>
                <c:pt idx="2005">
                  <c:v>1.1138888888888889</c:v>
                </c:pt>
                <c:pt idx="2006">
                  <c:v>1.1144444444444439</c:v>
                </c:pt>
                <c:pt idx="2007">
                  <c:v>1.115</c:v>
                </c:pt>
                <c:pt idx="2008">
                  <c:v>1.1155555555555561</c:v>
                </c:pt>
                <c:pt idx="2009">
                  <c:v>1.1161111111111139</c:v>
                </c:pt>
                <c:pt idx="2010">
                  <c:v>1.1166666666666667</c:v>
                </c:pt>
                <c:pt idx="2011">
                  <c:v>1.1172222222222219</c:v>
                </c:pt>
                <c:pt idx="2012">
                  <c:v>1.117777777777778</c:v>
                </c:pt>
                <c:pt idx="2013">
                  <c:v>1.1183333333333341</c:v>
                </c:pt>
                <c:pt idx="2014">
                  <c:v>1.1188888888888917</c:v>
                </c:pt>
                <c:pt idx="2015">
                  <c:v>1.1194444444444438</c:v>
                </c:pt>
                <c:pt idx="2016">
                  <c:v>1.1200000000000001</c:v>
                </c:pt>
                <c:pt idx="2017">
                  <c:v>1.1205555555555584</c:v>
                </c:pt>
                <c:pt idx="2018">
                  <c:v>1.1211111111111121</c:v>
                </c:pt>
                <c:pt idx="2019">
                  <c:v>1.1216666666666666</c:v>
                </c:pt>
                <c:pt idx="2020">
                  <c:v>1.1222222222222222</c:v>
                </c:pt>
                <c:pt idx="2021">
                  <c:v>1.1227777777777781</c:v>
                </c:pt>
                <c:pt idx="2022">
                  <c:v>1.1233333333333333</c:v>
                </c:pt>
                <c:pt idx="2023">
                  <c:v>1.1238888888888889</c:v>
                </c:pt>
                <c:pt idx="2024">
                  <c:v>1.1244444444444444</c:v>
                </c:pt>
                <c:pt idx="2025">
                  <c:v>1.125</c:v>
                </c:pt>
                <c:pt idx="2026">
                  <c:v>1.1255555555555561</c:v>
                </c:pt>
                <c:pt idx="2027">
                  <c:v>1.1261111111111139</c:v>
                </c:pt>
                <c:pt idx="2028">
                  <c:v>1.1266666666666667</c:v>
                </c:pt>
                <c:pt idx="2029">
                  <c:v>1.1272222222222219</c:v>
                </c:pt>
                <c:pt idx="2030">
                  <c:v>1.127777777777778</c:v>
                </c:pt>
                <c:pt idx="2031">
                  <c:v>1.1283333333333341</c:v>
                </c:pt>
                <c:pt idx="2032">
                  <c:v>1.1288888888888917</c:v>
                </c:pt>
                <c:pt idx="2033">
                  <c:v>1.1294444444444438</c:v>
                </c:pt>
                <c:pt idx="2034">
                  <c:v>1.1299999999999968</c:v>
                </c:pt>
                <c:pt idx="2035">
                  <c:v>1.1305555555555589</c:v>
                </c:pt>
                <c:pt idx="2036">
                  <c:v>1.1311111111111121</c:v>
                </c:pt>
                <c:pt idx="2037">
                  <c:v>1.1316666666666666</c:v>
                </c:pt>
                <c:pt idx="2038">
                  <c:v>1.1322222222222222</c:v>
                </c:pt>
                <c:pt idx="2039">
                  <c:v>1.1327777777777781</c:v>
                </c:pt>
                <c:pt idx="2040">
                  <c:v>1.1333333333333333</c:v>
                </c:pt>
                <c:pt idx="2041">
                  <c:v>1.1338888888888889</c:v>
                </c:pt>
                <c:pt idx="2042">
                  <c:v>1.1344444444444444</c:v>
                </c:pt>
                <c:pt idx="2043">
                  <c:v>1.135</c:v>
                </c:pt>
                <c:pt idx="2044">
                  <c:v>1.1355555555555561</c:v>
                </c:pt>
                <c:pt idx="2045">
                  <c:v>1.136111111111114</c:v>
                </c:pt>
                <c:pt idx="2046">
                  <c:v>1.1366666666666667</c:v>
                </c:pt>
                <c:pt idx="2047">
                  <c:v>1.1372222222222219</c:v>
                </c:pt>
                <c:pt idx="2048">
                  <c:v>1.137777777777778</c:v>
                </c:pt>
                <c:pt idx="2049">
                  <c:v>1.1383333333333341</c:v>
                </c:pt>
                <c:pt idx="2050">
                  <c:v>1.1388888888888917</c:v>
                </c:pt>
                <c:pt idx="2051">
                  <c:v>1.1394444444444438</c:v>
                </c:pt>
                <c:pt idx="2052">
                  <c:v>1.1399999999999968</c:v>
                </c:pt>
                <c:pt idx="2053">
                  <c:v>1.1405555555555589</c:v>
                </c:pt>
                <c:pt idx="2054">
                  <c:v>1.1411111111111121</c:v>
                </c:pt>
                <c:pt idx="2055">
                  <c:v>1.1416666666666666</c:v>
                </c:pt>
                <c:pt idx="2056">
                  <c:v>1.1422222222222222</c:v>
                </c:pt>
                <c:pt idx="2057">
                  <c:v>1.1427777777777781</c:v>
                </c:pt>
                <c:pt idx="2058">
                  <c:v>1.1433333333333333</c:v>
                </c:pt>
                <c:pt idx="2059">
                  <c:v>1.1438888888888901</c:v>
                </c:pt>
                <c:pt idx="2060">
                  <c:v>1.1444444444444444</c:v>
                </c:pt>
                <c:pt idx="2061">
                  <c:v>1.145</c:v>
                </c:pt>
                <c:pt idx="2062">
                  <c:v>1.1455555555555561</c:v>
                </c:pt>
                <c:pt idx="2063">
                  <c:v>1.146111111111114</c:v>
                </c:pt>
                <c:pt idx="2064">
                  <c:v>1.1466666666666667</c:v>
                </c:pt>
                <c:pt idx="2065">
                  <c:v>1.1472222222222219</c:v>
                </c:pt>
                <c:pt idx="2066">
                  <c:v>1.147777777777778</c:v>
                </c:pt>
                <c:pt idx="2067">
                  <c:v>1.1483333333333341</c:v>
                </c:pt>
                <c:pt idx="2068">
                  <c:v>1.1488888888888917</c:v>
                </c:pt>
                <c:pt idx="2069">
                  <c:v>1.1494444444444438</c:v>
                </c:pt>
                <c:pt idx="2070">
                  <c:v>1.1499999999999968</c:v>
                </c:pt>
                <c:pt idx="2071">
                  <c:v>1.1505555555555589</c:v>
                </c:pt>
                <c:pt idx="2072">
                  <c:v>1.1511111111111121</c:v>
                </c:pt>
                <c:pt idx="2073">
                  <c:v>1.1516666666666666</c:v>
                </c:pt>
                <c:pt idx="2074">
                  <c:v>1.1522222222222223</c:v>
                </c:pt>
                <c:pt idx="2075">
                  <c:v>1.1527777777777781</c:v>
                </c:pt>
                <c:pt idx="2076">
                  <c:v>1.1533333333333333</c:v>
                </c:pt>
                <c:pt idx="2077">
                  <c:v>1.1538888888888901</c:v>
                </c:pt>
                <c:pt idx="2078">
                  <c:v>1.1544444444444444</c:v>
                </c:pt>
                <c:pt idx="2079">
                  <c:v>1.155</c:v>
                </c:pt>
                <c:pt idx="2080">
                  <c:v>1.1555555555555561</c:v>
                </c:pt>
                <c:pt idx="2081">
                  <c:v>1.1561111111111144</c:v>
                </c:pt>
                <c:pt idx="2082">
                  <c:v>1.1566666666666667</c:v>
                </c:pt>
                <c:pt idx="2083">
                  <c:v>1.1572222222222222</c:v>
                </c:pt>
                <c:pt idx="2084">
                  <c:v>1.157777777777778</c:v>
                </c:pt>
                <c:pt idx="2085">
                  <c:v>1.1583333333333341</c:v>
                </c:pt>
                <c:pt idx="2086">
                  <c:v>1.1588888888888917</c:v>
                </c:pt>
                <c:pt idx="2087">
                  <c:v>1.1594444444444438</c:v>
                </c:pt>
                <c:pt idx="2088">
                  <c:v>1.1599999999999968</c:v>
                </c:pt>
                <c:pt idx="2089">
                  <c:v>1.1605555555555589</c:v>
                </c:pt>
                <c:pt idx="2090">
                  <c:v>1.1611111111111121</c:v>
                </c:pt>
                <c:pt idx="2091">
                  <c:v>1.1616666666666666</c:v>
                </c:pt>
                <c:pt idx="2092">
                  <c:v>1.1622222222222223</c:v>
                </c:pt>
                <c:pt idx="2093">
                  <c:v>1.1627777777777781</c:v>
                </c:pt>
                <c:pt idx="2094">
                  <c:v>1.1633333333333333</c:v>
                </c:pt>
                <c:pt idx="2095">
                  <c:v>1.1638888888888901</c:v>
                </c:pt>
                <c:pt idx="2096">
                  <c:v>1.1644444444444444</c:v>
                </c:pt>
                <c:pt idx="2097">
                  <c:v>1.165</c:v>
                </c:pt>
                <c:pt idx="2098">
                  <c:v>1.1655555555555561</c:v>
                </c:pt>
                <c:pt idx="2099">
                  <c:v>1.1661111111111144</c:v>
                </c:pt>
                <c:pt idx="2100">
                  <c:v>1.1666666666666667</c:v>
                </c:pt>
                <c:pt idx="2101">
                  <c:v>1.1672222222222222</c:v>
                </c:pt>
                <c:pt idx="2102">
                  <c:v>1.167777777777778</c:v>
                </c:pt>
                <c:pt idx="2103">
                  <c:v>1.1683333333333341</c:v>
                </c:pt>
                <c:pt idx="2104">
                  <c:v>1.1688888888888922</c:v>
                </c:pt>
                <c:pt idx="2105">
                  <c:v>1.1694444444444438</c:v>
                </c:pt>
                <c:pt idx="2106">
                  <c:v>1.1700000000000021</c:v>
                </c:pt>
                <c:pt idx="2107">
                  <c:v>1.1705555555555589</c:v>
                </c:pt>
                <c:pt idx="2108">
                  <c:v>1.1711111111111121</c:v>
                </c:pt>
                <c:pt idx="2109">
                  <c:v>1.1716666666666666</c:v>
                </c:pt>
                <c:pt idx="2110">
                  <c:v>1.1722222222222223</c:v>
                </c:pt>
                <c:pt idx="2111">
                  <c:v>1.1727777777777781</c:v>
                </c:pt>
                <c:pt idx="2112">
                  <c:v>1.1733333333333333</c:v>
                </c:pt>
                <c:pt idx="2113">
                  <c:v>1.1738888888888901</c:v>
                </c:pt>
                <c:pt idx="2114">
                  <c:v>1.1744444444444444</c:v>
                </c:pt>
                <c:pt idx="2115">
                  <c:v>1.175</c:v>
                </c:pt>
                <c:pt idx="2116">
                  <c:v>1.1755555555555561</c:v>
                </c:pt>
                <c:pt idx="2117">
                  <c:v>1.1761111111111144</c:v>
                </c:pt>
                <c:pt idx="2118">
                  <c:v>1.1766666666666667</c:v>
                </c:pt>
                <c:pt idx="2119">
                  <c:v>1.1772222222222222</c:v>
                </c:pt>
                <c:pt idx="2120">
                  <c:v>1.177777777777778</c:v>
                </c:pt>
                <c:pt idx="2121">
                  <c:v>1.1783333333333341</c:v>
                </c:pt>
                <c:pt idx="2122">
                  <c:v>1.1788888888888922</c:v>
                </c:pt>
                <c:pt idx="2123">
                  <c:v>1.1794444444444439</c:v>
                </c:pt>
                <c:pt idx="2124">
                  <c:v>1.1800000000000028</c:v>
                </c:pt>
                <c:pt idx="2125">
                  <c:v>1.1805555555555591</c:v>
                </c:pt>
                <c:pt idx="2126">
                  <c:v>1.1811111111111121</c:v>
                </c:pt>
                <c:pt idx="2127">
                  <c:v>1.1816666666666666</c:v>
                </c:pt>
                <c:pt idx="2128">
                  <c:v>1.1822222222222223</c:v>
                </c:pt>
                <c:pt idx="2129">
                  <c:v>1.1827777777777781</c:v>
                </c:pt>
                <c:pt idx="2130">
                  <c:v>1.1833333333333333</c:v>
                </c:pt>
                <c:pt idx="2131">
                  <c:v>1.1838888888888901</c:v>
                </c:pt>
                <c:pt idx="2132">
                  <c:v>1.1844444444444444</c:v>
                </c:pt>
                <c:pt idx="2133">
                  <c:v>1.1850000000000001</c:v>
                </c:pt>
                <c:pt idx="2134">
                  <c:v>1.1855555555555561</c:v>
                </c:pt>
                <c:pt idx="2135">
                  <c:v>1.1861111111111144</c:v>
                </c:pt>
                <c:pt idx="2136">
                  <c:v>1.1866666666666681</c:v>
                </c:pt>
                <c:pt idx="2137">
                  <c:v>1.1872222222222222</c:v>
                </c:pt>
                <c:pt idx="2138">
                  <c:v>1.187777777777778</c:v>
                </c:pt>
                <c:pt idx="2139">
                  <c:v>1.1883333333333341</c:v>
                </c:pt>
                <c:pt idx="2140">
                  <c:v>1.1888888888888922</c:v>
                </c:pt>
                <c:pt idx="2141">
                  <c:v>1.1894444444444439</c:v>
                </c:pt>
                <c:pt idx="2142">
                  <c:v>1.1900000000000028</c:v>
                </c:pt>
                <c:pt idx="2143">
                  <c:v>1.1905555555555591</c:v>
                </c:pt>
                <c:pt idx="2144">
                  <c:v>1.1911111111111121</c:v>
                </c:pt>
                <c:pt idx="2145">
                  <c:v>1.1916666666666667</c:v>
                </c:pt>
                <c:pt idx="2146">
                  <c:v>1.1922222222222223</c:v>
                </c:pt>
                <c:pt idx="2147">
                  <c:v>1.1927777777777806</c:v>
                </c:pt>
                <c:pt idx="2148">
                  <c:v>1.193333333333334</c:v>
                </c:pt>
                <c:pt idx="2149">
                  <c:v>1.1938888888888901</c:v>
                </c:pt>
                <c:pt idx="2150">
                  <c:v>1.1944444444444444</c:v>
                </c:pt>
                <c:pt idx="2151">
                  <c:v>1.1950000000000001</c:v>
                </c:pt>
                <c:pt idx="2152">
                  <c:v>1.1955555555555561</c:v>
                </c:pt>
                <c:pt idx="2153">
                  <c:v>1.1961111111111145</c:v>
                </c:pt>
                <c:pt idx="2154">
                  <c:v>1.1966666666666681</c:v>
                </c:pt>
                <c:pt idx="2155">
                  <c:v>1.1972222222222222</c:v>
                </c:pt>
                <c:pt idx="2156">
                  <c:v>1.1977777777777781</c:v>
                </c:pt>
                <c:pt idx="2157">
                  <c:v>1.1983333333333341</c:v>
                </c:pt>
                <c:pt idx="2158">
                  <c:v>1.1988888888888922</c:v>
                </c:pt>
                <c:pt idx="2159">
                  <c:v>1.1994444444444439</c:v>
                </c:pt>
                <c:pt idx="2160">
                  <c:v>1.2</c:v>
                </c:pt>
                <c:pt idx="2161">
                  <c:v>1.200555555555556</c:v>
                </c:pt>
                <c:pt idx="2162">
                  <c:v>1.201111111111111</c:v>
                </c:pt>
                <c:pt idx="2163">
                  <c:v>1.2016666666666658</c:v>
                </c:pt>
                <c:pt idx="2164">
                  <c:v>1.2022222222222219</c:v>
                </c:pt>
                <c:pt idx="2165">
                  <c:v>1.2027777777777777</c:v>
                </c:pt>
                <c:pt idx="2166">
                  <c:v>1.2033333333333334</c:v>
                </c:pt>
                <c:pt idx="2167">
                  <c:v>1.2038888888888888</c:v>
                </c:pt>
                <c:pt idx="2168">
                  <c:v>1.2044444444444438</c:v>
                </c:pt>
                <c:pt idx="2169">
                  <c:v>1.2049999999999967</c:v>
                </c:pt>
                <c:pt idx="2170">
                  <c:v>1.2055555555555555</c:v>
                </c:pt>
                <c:pt idx="2171">
                  <c:v>1.2061111111111111</c:v>
                </c:pt>
                <c:pt idx="2172">
                  <c:v>1.2066666666666668</c:v>
                </c:pt>
                <c:pt idx="2173">
                  <c:v>1.2072222222222218</c:v>
                </c:pt>
                <c:pt idx="2174">
                  <c:v>1.2077777777777778</c:v>
                </c:pt>
                <c:pt idx="2175">
                  <c:v>1.2083333333333333</c:v>
                </c:pt>
                <c:pt idx="2176">
                  <c:v>1.2088888888888889</c:v>
                </c:pt>
                <c:pt idx="2177">
                  <c:v>1.2094444444444408</c:v>
                </c:pt>
                <c:pt idx="2178">
                  <c:v>1.21</c:v>
                </c:pt>
                <c:pt idx="2179">
                  <c:v>1.2105555555555561</c:v>
                </c:pt>
                <c:pt idx="2180">
                  <c:v>1.211111111111111</c:v>
                </c:pt>
                <c:pt idx="2181">
                  <c:v>1.2116666666666658</c:v>
                </c:pt>
                <c:pt idx="2182">
                  <c:v>1.2122222222222219</c:v>
                </c:pt>
                <c:pt idx="2183">
                  <c:v>1.2127777777777777</c:v>
                </c:pt>
                <c:pt idx="2184">
                  <c:v>1.2133333333333334</c:v>
                </c:pt>
                <c:pt idx="2185">
                  <c:v>1.2138888888888888</c:v>
                </c:pt>
                <c:pt idx="2186">
                  <c:v>1.2144444444444438</c:v>
                </c:pt>
                <c:pt idx="2187">
                  <c:v>1.2149999999999967</c:v>
                </c:pt>
                <c:pt idx="2188">
                  <c:v>1.2155555555555555</c:v>
                </c:pt>
                <c:pt idx="2189">
                  <c:v>1.2161111111111111</c:v>
                </c:pt>
                <c:pt idx="2190">
                  <c:v>1.2166666666666666</c:v>
                </c:pt>
                <c:pt idx="2191">
                  <c:v>1.2172222222222218</c:v>
                </c:pt>
                <c:pt idx="2192">
                  <c:v>1.2177777777777778</c:v>
                </c:pt>
                <c:pt idx="2193">
                  <c:v>1.2183333333333333</c:v>
                </c:pt>
                <c:pt idx="2194">
                  <c:v>1.2188888888888889</c:v>
                </c:pt>
                <c:pt idx="2195">
                  <c:v>1.2194444444444412</c:v>
                </c:pt>
                <c:pt idx="2196">
                  <c:v>1.22</c:v>
                </c:pt>
                <c:pt idx="2197">
                  <c:v>1.2205555555555561</c:v>
                </c:pt>
                <c:pt idx="2198">
                  <c:v>1.221111111111111</c:v>
                </c:pt>
                <c:pt idx="2199">
                  <c:v>1.2216666666666658</c:v>
                </c:pt>
                <c:pt idx="2200">
                  <c:v>1.2222222222222219</c:v>
                </c:pt>
                <c:pt idx="2201">
                  <c:v>1.2227777777777777</c:v>
                </c:pt>
                <c:pt idx="2202">
                  <c:v>1.2233333333333334</c:v>
                </c:pt>
                <c:pt idx="2203">
                  <c:v>1.2238888888888888</c:v>
                </c:pt>
                <c:pt idx="2204">
                  <c:v>1.2244444444444438</c:v>
                </c:pt>
                <c:pt idx="2205">
                  <c:v>1.2249999999999968</c:v>
                </c:pt>
                <c:pt idx="2206">
                  <c:v>1.2255555555555555</c:v>
                </c:pt>
                <c:pt idx="2207">
                  <c:v>1.226111111111112</c:v>
                </c:pt>
                <c:pt idx="2208">
                  <c:v>1.2266666666666666</c:v>
                </c:pt>
                <c:pt idx="2209">
                  <c:v>1.2272222222222218</c:v>
                </c:pt>
                <c:pt idx="2210">
                  <c:v>1.2277777777777779</c:v>
                </c:pt>
                <c:pt idx="2211">
                  <c:v>1.2283333333333333</c:v>
                </c:pt>
                <c:pt idx="2212">
                  <c:v>1.2288888888888889</c:v>
                </c:pt>
                <c:pt idx="2213">
                  <c:v>1.229444444444441</c:v>
                </c:pt>
                <c:pt idx="2214">
                  <c:v>1.23</c:v>
                </c:pt>
                <c:pt idx="2215">
                  <c:v>1.2305555555555561</c:v>
                </c:pt>
                <c:pt idx="2216">
                  <c:v>1.231111111111111</c:v>
                </c:pt>
                <c:pt idx="2217">
                  <c:v>1.2316666666666658</c:v>
                </c:pt>
                <c:pt idx="2218">
                  <c:v>1.2322222222222219</c:v>
                </c:pt>
                <c:pt idx="2219">
                  <c:v>1.232777777777778</c:v>
                </c:pt>
                <c:pt idx="2220">
                  <c:v>1.2333333333333334</c:v>
                </c:pt>
                <c:pt idx="2221">
                  <c:v>1.2338888888888888</c:v>
                </c:pt>
                <c:pt idx="2222">
                  <c:v>1.2344444444444438</c:v>
                </c:pt>
                <c:pt idx="2223">
                  <c:v>1.2349999999999968</c:v>
                </c:pt>
                <c:pt idx="2224">
                  <c:v>1.2355555555555555</c:v>
                </c:pt>
                <c:pt idx="2225">
                  <c:v>1.236111111111112</c:v>
                </c:pt>
                <c:pt idx="2226">
                  <c:v>1.2366666666666666</c:v>
                </c:pt>
                <c:pt idx="2227">
                  <c:v>1.2372222222222218</c:v>
                </c:pt>
                <c:pt idx="2228">
                  <c:v>1.2377777777777779</c:v>
                </c:pt>
                <c:pt idx="2229">
                  <c:v>1.2383333333333333</c:v>
                </c:pt>
                <c:pt idx="2230">
                  <c:v>1.2388888888888889</c:v>
                </c:pt>
                <c:pt idx="2231">
                  <c:v>1.239444444444441</c:v>
                </c:pt>
                <c:pt idx="2232">
                  <c:v>1.24</c:v>
                </c:pt>
                <c:pt idx="2233">
                  <c:v>1.2405555555555561</c:v>
                </c:pt>
                <c:pt idx="2234">
                  <c:v>1.2411111111111111</c:v>
                </c:pt>
                <c:pt idx="2235">
                  <c:v>1.2416666666666658</c:v>
                </c:pt>
                <c:pt idx="2236">
                  <c:v>1.2422222222222219</c:v>
                </c:pt>
                <c:pt idx="2237">
                  <c:v>1.242777777777778</c:v>
                </c:pt>
                <c:pt idx="2238">
                  <c:v>1.2433333333333334</c:v>
                </c:pt>
                <c:pt idx="2239">
                  <c:v>1.2438888888888888</c:v>
                </c:pt>
                <c:pt idx="2240">
                  <c:v>1.2444444444444438</c:v>
                </c:pt>
                <c:pt idx="2241">
                  <c:v>1.244999999999997</c:v>
                </c:pt>
                <c:pt idx="2242">
                  <c:v>1.2455555555555555</c:v>
                </c:pt>
                <c:pt idx="2243">
                  <c:v>1.2461111111111121</c:v>
                </c:pt>
                <c:pt idx="2244">
                  <c:v>1.2466666666666666</c:v>
                </c:pt>
                <c:pt idx="2245">
                  <c:v>1.2472222222222218</c:v>
                </c:pt>
                <c:pt idx="2246">
                  <c:v>1.2477777777777779</c:v>
                </c:pt>
                <c:pt idx="2247">
                  <c:v>1.2483333333333333</c:v>
                </c:pt>
                <c:pt idx="2248">
                  <c:v>1.2488888888888889</c:v>
                </c:pt>
                <c:pt idx="2249">
                  <c:v>1.249444444444441</c:v>
                </c:pt>
                <c:pt idx="2250">
                  <c:v>1.25</c:v>
                </c:pt>
                <c:pt idx="2251">
                  <c:v>1.2505555555555561</c:v>
                </c:pt>
                <c:pt idx="2252">
                  <c:v>1.2511111111111111</c:v>
                </c:pt>
                <c:pt idx="2253">
                  <c:v>1.2516666666666658</c:v>
                </c:pt>
                <c:pt idx="2254">
                  <c:v>1.2522222222222219</c:v>
                </c:pt>
                <c:pt idx="2255">
                  <c:v>1.252777777777778</c:v>
                </c:pt>
                <c:pt idx="2256">
                  <c:v>1.2533333333333334</c:v>
                </c:pt>
                <c:pt idx="2257">
                  <c:v>1.2538888888888888</c:v>
                </c:pt>
                <c:pt idx="2258">
                  <c:v>1.2544444444444438</c:v>
                </c:pt>
                <c:pt idx="2259">
                  <c:v>1.2549999999999968</c:v>
                </c:pt>
                <c:pt idx="2260">
                  <c:v>1.2555555555555555</c:v>
                </c:pt>
                <c:pt idx="2261">
                  <c:v>1.2561111111111121</c:v>
                </c:pt>
                <c:pt idx="2262">
                  <c:v>1.2566666666666666</c:v>
                </c:pt>
                <c:pt idx="2263">
                  <c:v>1.2572222222222218</c:v>
                </c:pt>
                <c:pt idx="2264">
                  <c:v>1.2577777777777779</c:v>
                </c:pt>
                <c:pt idx="2265">
                  <c:v>1.2583333333333333</c:v>
                </c:pt>
                <c:pt idx="2266">
                  <c:v>1.2588888888888889</c:v>
                </c:pt>
                <c:pt idx="2267">
                  <c:v>1.259444444444441</c:v>
                </c:pt>
                <c:pt idx="2268">
                  <c:v>1.26</c:v>
                </c:pt>
                <c:pt idx="2269">
                  <c:v>1.2605555555555561</c:v>
                </c:pt>
                <c:pt idx="2270">
                  <c:v>1.2611111111111111</c:v>
                </c:pt>
                <c:pt idx="2271">
                  <c:v>1.2616666666666658</c:v>
                </c:pt>
                <c:pt idx="2272">
                  <c:v>1.2622222222222219</c:v>
                </c:pt>
                <c:pt idx="2273">
                  <c:v>1.262777777777778</c:v>
                </c:pt>
                <c:pt idx="2274">
                  <c:v>1.2633333333333334</c:v>
                </c:pt>
                <c:pt idx="2275">
                  <c:v>1.2638888888888888</c:v>
                </c:pt>
                <c:pt idx="2276">
                  <c:v>1.2644444444444438</c:v>
                </c:pt>
                <c:pt idx="2277">
                  <c:v>1.2649999999999968</c:v>
                </c:pt>
                <c:pt idx="2278">
                  <c:v>1.2655555555555555</c:v>
                </c:pt>
                <c:pt idx="2279">
                  <c:v>1.2661111111111121</c:v>
                </c:pt>
                <c:pt idx="2280">
                  <c:v>1.2666666666666666</c:v>
                </c:pt>
                <c:pt idx="2281">
                  <c:v>1.2672222222222218</c:v>
                </c:pt>
                <c:pt idx="2282">
                  <c:v>1.2677777777777777</c:v>
                </c:pt>
                <c:pt idx="2283">
                  <c:v>1.2683333333333333</c:v>
                </c:pt>
                <c:pt idx="2284">
                  <c:v>1.2688888888888901</c:v>
                </c:pt>
                <c:pt idx="2285">
                  <c:v>1.2694444444444415</c:v>
                </c:pt>
                <c:pt idx="2286">
                  <c:v>1.27</c:v>
                </c:pt>
                <c:pt idx="2287">
                  <c:v>1.2705555555555561</c:v>
                </c:pt>
                <c:pt idx="2288">
                  <c:v>1.2711111111111111</c:v>
                </c:pt>
                <c:pt idx="2289">
                  <c:v>1.2716666666666658</c:v>
                </c:pt>
                <c:pt idx="2290">
                  <c:v>1.2722222222222219</c:v>
                </c:pt>
                <c:pt idx="2291">
                  <c:v>1.272777777777778</c:v>
                </c:pt>
                <c:pt idx="2292">
                  <c:v>1.2733333333333334</c:v>
                </c:pt>
                <c:pt idx="2293">
                  <c:v>1.2738888888888888</c:v>
                </c:pt>
                <c:pt idx="2294">
                  <c:v>1.2744444444444438</c:v>
                </c:pt>
                <c:pt idx="2295">
                  <c:v>1.2749999999999968</c:v>
                </c:pt>
                <c:pt idx="2296">
                  <c:v>1.275555555555556</c:v>
                </c:pt>
                <c:pt idx="2297">
                  <c:v>1.2761111111111121</c:v>
                </c:pt>
                <c:pt idx="2298">
                  <c:v>1.2766666666666666</c:v>
                </c:pt>
                <c:pt idx="2299">
                  <c:v>1.2772222222222218</c:v>
                </c:pt>
                <c:pt idx="2300">
                  <c:v>1.2777777777777777</c:v>
                </c:pt>
                <c:pt idx="2301">
                  <c:v>1.2783333333333333</c:v>
                </c:pt>
                <c:pt idx="2302">
                  <c:v>1.2788888888888901</c:v>
                </c:pt>
                <c:pt idx="2303">
                  <c:v>1.2794444444444415</c:v>
                </c:pt>
                <c:pt idx="2304">
                  <c:v>1.28</c:v>
                </c:pt>
                <c:pt idx="2305">
                  <c:v>1.2805555555555561</c:v>
                </c:pt>
                <c:pt idx="2306">
                  <c:v>1.2811111111111111</c:v>
                </c:pt>
                <c:pt idx="2307">
                  <c:v>1.2816666666666658</c:v>
                </c:pt>
                <c:pt idx="2308">
                  <c:v>1.2822222222222222</c:v>
                </c:pt>
                <c:pt idx="2309">
                  <c:v>1.282777777777778</c:v>
                </c:pt>
                <c:pt idx="2310">
                  <c:v>1.2833333333333334</c:v>
                </c:pt>
                <c:pt idx="2311">
                  <c:v>1.2838888888888889</c:v>
                </c:pt>
                <c:pt idx="2312">
                  <c:v>1.2844444444444438</c:v>
                </c:pt>
                <c:pt idx="2313">
                  <c:v>1.2849999999999968</c:v>
                </c:pt>
                <c:pt idx="2314">
                  <c:v>1.285555555555556</c:v>
                </c:pt>
                <c:pt idx="2315">
                  <c:v>1.2861111111111121</c:v>
                </c:pt>
                <c:pt idx="2316">
                  <c:v>1.2866666666666666</c:v>
                </c:pt>
                <c:pt idx="2317">
                  <c:v>1.2872222222222218</c:v>
                </c:pt>
                <c:pt idx="2318">
                  <c:v>1.2877777777777777</c:v>
                </c:pt>
                <c:pt idx="2319">
                  <c:v>1.2883333333333333</c:v>
                </c:pt>
                <c:pt idx="2320">
                  <c:v>1.2888888888888901</c:v>
                </c:pt>
                <c:pt idx="2321">
                  <c:v>1.2894444444444415</c:v>
                </c:pt>
                <c:pt idx="2322">
                  <c:v>1.29</c:v>
                </c:pt>
                <c:pt idx="2323">
                  <c:v>1.2905555555555561</c:v>
                </c:pt>
                <c:pt idx="2324">
                  <c:v>1.2911111111111111</c:v>
                </c:pt>
                <c:pt idx="2325">
                  <c:v>1.2916666666666659</c:v>
                </c:pt>
                <c:pt idx="2326">
                  <c:v>1.2922222222222222</c:v>
                </c:pt>
                <c:pt idx="2327">
                  <c:v>1.292777777777778</c:v>
                </c:pt>
                <c:pt idx="2328">
                  <c:v>1.2933333333333332</c:v>
                </c:pt>
                <c:pt idx="2329">
                  <c:v>1.2938888888888889</c:v>
                </c:pt>
                <c:pt idx="2330">
                  <c:v>1.2944444444444438</c:v>
                </c:pt>
                <c:pt idx="2331">
                  <c:v>1.294999999999997</c:v>
                </c:pt>
                <c:pt idx="2332">
                  <c:v>1.295555555555556</c:v>
                </c:pt>
                <c:pt idx="2333">
                  <c:v>1.2961111111111121</c:v>
                </c:pt>
                <c:pt idx="2334">
                  <c:v>1.2966666666666666</c:v>
                </c:pt>
                <c:pt idx="2335">
                  <c:v>1.2972222222222218</c:v>
                </c:pt>
                <c:pt idx="2336">
                  <c:v>1.2977777777777777</c:v>
                </c:pt>
                <c:pt idx="2337">
                  <c:v>1.2983333333333333</c:v>
                </c:pt>
                <c:pt idx="2338">
                  <c:v>1.2988888888888901</c:v>
                </c:pt>
                <c:pt idx="2339">
                  <c:v>1.2994444444444415</c:v>
                </c:pt>
                <c:pt idx="2340">
                  <c:v>1.3</c:v>
                </c:pt>
                <c:pt idx="2341">
                  <c:v>1.3005555555555561</c:v>
                </c:pt>
                <c:pt idx="2342">
                  <c:v>1.3011111111111111</c:v>
                </c:pt>
                <c:pt idx="2343">
                  <c:v>1.3016666666666659</c:v>
                </c:pt>
                <c:pt idx="2344">
                  <c:v>1.3022222222222222</c:v>
                </c:pt>
                <c:pt idx="2345">
                  <c:v>1.302777777777778</c:v>
                </c:pt>
                <c:pt idx="2346">
                  <c:v>1.3033333333333332</c:v>
                </c:pt>
                <c:pt idx="2347">
                  <c:v>1.3038888888888889</c:v>
                </c:pt>
                <c:pt idx="2348">
                  <c:v>1.3044444444444439</c:v>
                </c:pt>
                <c:pt idx="2349">
                  <c:v>1.3049999999999971</c:v>
                </c:pt>
                <c:pt idx="2350">
                  <c:v>1.305555555555556</c:v>
                </c:pt>
                <c:pt idx="2351">
                  <c:v>1.3061111111111121</c:v>
                </c:pt>
                <c:pt idx="2352">
                  <c:v>1.3066666666666666</c:v>
                </c:pt>
                <c:pt idx="2353">
                  <c:v>1.3072222222222218</c:v>
                </c:pt>
                <c:pt idx="2354">
                  <c:v>1.3077777777777777</c:v>
                </c:pt>
                <c:pt idx="2355">
                  <c:v>1.3083333333333333</c:v>
                </c:pt>
                <c:pt idx="2356">
                  <c:v>1.3088888888888901</c:v>
                </c:pt>
                <c:pt idx="2357">
                  <c:v>1.3094444444444415</c:v>
                </c:pt>
                <c:pt idx="2358">
                  <c:v>1.31</c:v>
                </c:pt>
                <c:pt idx="2359">
                  <c:v>1.3105555555555561</c:v>
                </c:pt>
                <c:pt idx="2360">
                  <c:v>1.3111111111111111</c:v>
                </c:pt>
                <c:pt idx="2361">
                  <c:v>1.3116666666666668</c:v>
                </c:pt>
                <c:pt idx="2362">
                  <c:v>1.3122222222222222</c:v>
                </c:pt>
                <c:pt idx="2363">
                  <c:v>1.312777777777778</c:v>
                </c:pt>
                <c:pt idx="2364">
                  <c:v>1.3133333333333332</c:v>
                </c:pt>
                <c:pt idx="2365">
                  <c:v>1.3138888888888889</c:v>
                </c:pt>
                <c:pt idx="2366">
                  <c:v>1.3144444444444439</c:v>
                </c:pt>
                <c:pt idx="2367">
                  <c:v>1.3149999999999971</c:v>
                </c:pt>
                <c:pt idx="2368">
                  <c:v>1.315555555555556</c:v>
                </c:pt>
                <c:pt idx="2369">
                  <c:v>1.3161111111111121</c:v>
                </c:pt>
                <c:pt idx="2370">
                  <c:v>1.3166666666666667</c:v>
                </c:pt>
                <c:pt idx="2371">
                  <c:v>1.3172222222222219</c:v>
                </c:pt>
                <c:pt idx="2372">
                  <c:v>1.3177777777777777</c:v>
                </c:pt>
                <c:pt idx="2373">
                  <c:v>1.318333333333334</c:v>
                </c:pt>
                <c:pt idx="2374">
                  <c:v>1.3188888888888901</c:v>
                </c:pt>
                <c:pt idx="2375">
                  <c:v>1.3194444444444438</c:v>
                </c:pt>
                <c:pt idx="2376">
                  <c:v>1.32</c:v>
                </c:pt>
                <c:pt idx="2377">
                  <c:v>1.3205555555555561</c:v>
                </c:pt>
                <c:pt idx="2378">
                  <c:v>1.3211111111111111</c:v>
                </c:pt>
                <c:pt idx="2379">
                  <c:v>1.3216666666666668</c:v>
                </c:pt>
                <c:pt idx="2380">
                  <c:v>1.3222222222222222</c:v>
                </c:pt>
                <c:pt idx="2381">
                  <c:v>1.3227777777777781</c:v>
                </c:pt>
                <c:pt idx="2382">
                  <c:v>1.3233333333333333</c:v>
                </c:pt>
                <c:pt idx="2383">
                  <c:v>1.3238888888888889</c:v>
                </c:pt>
                <c:pt idx="2384">
                  <c:v>1.3244444444444439</c:v>
                </c:pt>
                <c:pt idx="2385">
                  <c:v>1.325</c:v>
                </c:pt>
                <c:pt idx="2386">
                  <c:v>1.325555555555556</c:v>
                </c:pt>
                <c:pt idx="2387">
                  <c:v>1.3261111111111121</c:v>
                </c:pt>
                <c:pt idx="2388">
                  <c:v>1.3266666666666667</c:v>
                </c:pt>
                <c:pt idx="2389">
                  <c:v>1.3272222222222219</c:v>
                </c:pt>
                <c:pt idx="2390">
                  <c:v>1.3277777777777777</c:v>
                </c:pt>
                <c:pt idx="2391">
                  <c:v>1.328333333333334</c:v>
                </c:pt>
                <c:pt idx="2392">
                  <c:v>1.3288888888888901</c:v>
                </c:pt>
                <c:pt idx="2393">
                  <c:v>1.3294444444444438</c:v>
                </c:pt>
                <c:pt idx="2394">
                  <c:v>1.33</c:v>
                </c:pt>
                <c:pt idx="2395">
                  <c:v>1.3305555555555584</c:v>
                </c:pt>
                <c:pt idx="2396">
                  <c:v>1.3311111111111111</c:v>
                </c:pt>
                <c:pt idx="2397">
                  <c:v>1.3316666666666668</c:v>
                </c:pt>
                <c:pt idx="2398">
                  <c:v>1.3322222222222222</c:v>
                </c:pt>
                <c:pt idx="2399">
                  <c:v>1.3327777777777781</c:v>
                </c:pt>
                <c:pt idx="2400">
                  <c:v>1.3333333333333333</c:v>
                </c:pt>
                <c:pt idx="2401">
                  <c:v>1.3338888888888889</c:v>
                </c:pt>
                <c:pt idx="2402">
                  <c:v>1.3344444444444439</c:v>
                </c:pt>
                <c:pt idx="2403">
                  <c:v>1.335</c:v>
                </c:pt>
                <c:pt idx="2404">
                  <c:v>1.3355555555555561</c:v>
                </c:pt>
                <c:pt idx="2405">
                  <c:v>1.3361111111111121</c:v>
                </c:pt>
                <c:pt idx="2406">
                  <c:v>1.3366666666666667</c:v>
                </c:pt>
                <c:pt idx="2407">
                  <c:v>1.3372222222222219</c:v>
                </c:pt>
                <c:pt idx="2408">
                  <c:v>1.3377777777777777</c:v>
                </c:pt>
                <c:pt idx="2409">
                  <c:v>1.338333333333334</c:v>
                </c:pt>
                <c:pt idx="2410">
                  <c:v>1.3388888888888901</c:v>
                </c:pt>
                <c:pt idx="2411">
                  <c:v>1.3394444444444438</c:v>
                </c:pt>
                <c:pt idx="2412">
                  <c:v>1.34</c:v>
                </c:pt>
                <c:pt idx="2413">
                  <c:v>1.3405555555555584</c:v>
                </c:pt>
                <c:pt idx="2414">
                  <c:v>1.3411111111111111</c:v>
                </c:pt>
                <c:pt idx="2415">
                  <c:v>1.3416666666666666</c:v>
                </c:pt>
                <c:pt idx="2416">
                  <c:v>1.3422222222222222</c:v>
                </c:pt>
                <c:pt idx="2417">
                  <c:v>1.3427777777777781</c:v>
                </c:pt>
                <c:pt idx="2418">
                  <c:v>1.3433333333333333</c:v>
                </c:pt>
                <c:pt idx="2419">
                  <c:v>1.3438888888888889</c:v>
                </c:pt>
                <c:pt idx="2420">
                  <c:v>1.3444444444444446</c:v>
                </c:pt>
                <c:pt idx="2421">
                  <c:v>1.345</c:v>
                </c:pt>
                <c:pt idx="2422">
                  <c:v>1.3455555555555561</c:v>
                </c:pt>
                <c:pt idx="2423">
                  <c:v>1.3461111111111121</c:v>
                </c:pt>
                <c:pt idx="2424">
                  <c:v>1.3466666666666667</c:v>
                </c:pt>
                <c:pt idx="2425">
                  <c:v>1.3472222222222219</c:v>
                </c:pt>
                <c:pt idx="2426">
                  <c:v>1.3477777777777777</c:v>
                </c:pt>
                <c:pt idx="2427">
                  <c:v>1.348333333333334</c:v>
                </c:pt>
                <c:pt idx="2428">
                  <c:v>1.3488888888888901</c:v>
                </c:pt>
                <c:pt idx="2429">
                  <c:v>1.3494444444444438</c:v>
                </c:pt>
                <c:pt idx="2430">
                  <c:v>1.35</c:v>
                </c:pt>
                <c:pt idx="2431">
                  <c:v>1.3505555555555584</c:v>
                </c:pt>
                <c:pt idx="2432">
                  <c:v>1.351111111111112</c:v>
                </c:pt>
                <c:pt idx="2433">
                  <c:v>1.3516666666666666</c:v>
                </c:pt>
                <c:pt idx="2434">
                  <c:v>1.3522222222222222</c:v>
                </c:pt>
                <c:pt idx="2435">
                  <c:v>1.3527777777777781</c:v>
                </c:pt>
                <c:pt idx="2436">
                  <c:v>1.3533333333333333</c:v>
                </c:pt>
                <c:pt idx="2437">
                  <c:v>1.3538888888888889</c:v>
                </c:pt>
                <c:pt idx="2438">
                  <c:v>1.3544444444444439</c:v>
                </c:pt>
                <c:pt idx="2439">
                  <c:v>1.355</c:v>
                </c:pt>
                <c:pt idx="2440">
                  <c:v>1.3555555555555561</c:v>
                </c:pt>
                <c:pt idx="2441">
                  <c:v>1.3561111111111139</c:v>
                </c:pt>
                <c:pt idx="2442">
                  <c:v>1.3566666666666667</c:v>
                </c:pt>
                <c:pt idx="2443">
                  <c:v>1.3572222222222219</c:v>
                </c:pt>
                <c:pt idx="2444">
                  <c:v>1.357777777777778</c:v>
                </c:pt>
                <c:pt idx="2445">
                  <c:v>1.3583333333333341</c:v>
                </c:pt>
                <c:pt idx="2446">
                  <c:v>1.3588888888888901</c:v>
                </c:pt>
                <c:pt idx="2447">
                  <c:v>1.3594444444444438</c:v>
                </c:pt>
                <c:pt idx="2448">
                  <c:v>1.36</c:v>
                </c:pt>
                <c:pt idx="2449">
                  <c:v>1.3605555555555584</c:v>
                </c:pt>
                <c:pt idx="2450">
                  <c:v>1.361111111111112</c:v>
                </c:pt>
                <c:pt idx="2451">
                  <c:v>1.3616666666666666</c:v>
                </c:pt>
                <c:pt idx="2452">
                  <c:v>1.3622222222222222</c:v>
                </c:pt>
                <c:pt idx="2453">
                  <c:v>1.3627777777777781</c:v>
                </c:pt>
                <c:pt idx="2454">
                  <c:v>1.3633333333333333</c:v>
                </c:pt>
                <c:pt idx="2455">
                  <c:v>1.3638888888888889</c:v>
                </c:pt>
                <c:pt idx="2456">
                  <c:v>1.3644444444444439</c:v>
                </c:pt>
                <c:pt idx="2457">
                  <c:v>1.365</c:v>
                </c:pt>
                <c:pt idx="2458">
                  <c:v>1.3655555555555561</c:v>
                </c:pt>
                <c:pt idx="2459">
                  <c:v>1.3661111111111139</c:v>
                </c:pt>
                <c:pt idx="2460">
                  <c:v>1.3666666666666667</c:v>
                </c:pt>
                <c:pt idx="2461">
                  <c:v>1.3672222222222219</c:v>
                </c:pt>
                <c:pt idx="2462">
                  <c:v>1.367777777777778</c:v>
                </c:pt>
                <c:pt idx="2463">
                  <c:v>1.3683333333333341</c:v>
                </c:pt>
                <c:pt idx="2464">
                  <c:v>1.3688888888888917</c:v>
                </c:pt>
                <c:pt idx="2465">
                  <c:v>1.3694444444444438</c:v>
                </c:pt>
                <c:pt idx="2466">
                  <c:v>1.37</c:v>
                </c:pt>
                <c:pt idx="2467">
                  <c:v>1.3705555555555584</c:v>
                </c:pt>
                <c:pt idx="2468">
                  <c:v>1.3711111111111121</c:v>
                </c:pt>
                <c:pt idx="2469">
                  <c:v>1.3716666666666666</c:v>
                </c:pt>
                <c:pt idx="2470">
                  <c:v>1.3722222222222222</c:v>
                </c:pt>
                <c:pt idx="2471">
                  <c:v>1.3727777777777781</c:v>
                </c:pt>
                <c:pt idx="2472">
                  <c:v>1.3733333333333333</c:v>
                </c:pt>
                <c:pt idx="2473">
                  <c:v>1.3738888888888889</c:v>
                </c:pt>
                <c:pt idx="2474">
                  <c:v>1.3744444444444444</c:v>
                </c:pt>
                <c:pt idx="2475">
                  <c:v>1.375</c:v>
                </c:pt>
                <c:pt idx="2476">
                  <c:v>1.3755555555555561</c:v>
                </c:pt>
                <c:pt idx="2477">
                  <c:v>1.3761111111111139</c:v>
                </c:pt>
                <c:pt idx="2478">
                  <c:v>1.3766666666666667</c:v>
                </c:pt>
                <c:pt idx="2479">
                  <c:v>1.3772222222222219</c:v>
                </c:pt>
                <c:pt idx="2480">
                  <c:v>1.377777777777778</c:v>
                </c:pt>
                <c:pt idx="2481">
                  <c:v>1.3783333333333341</c:v>
                </c:pt>
                <c:pt idx="2482">
                  <c:v>1.3788888888888917</c:v>
                </c:pt>
                <c:pt idx="2483">
                  <c:v>1.3794444444444438</c:v>
                </c:pt>
                <c:pt idx="2484">
                  <c:v>1.3800000000000001</c:v>
                </c:pt>
                <c:pt idx="2485">
                  <c:v>1.3805555555555589</c:v>
                </c:pt>
                <c:pt idx="2486">
                  <c:v>1.3811111111111121</c:v>
                </c:pt>
                <c:pt idx="2487">
                  <c:v>1.3816666666666666</c:v>
                </c:pt>
                <c:pt idx="2488">
                  <c:v>1.3822222222222222</c:v>
                </c:pt>
                <c:pt idx="2489">
                  <c:v>1.3827777777777781</c:v>
                </c:pt>
                <c:pt idx="2490">
                  <c:v>1.3833333333333333</c:v>
                </c:pt>
                <c:pt idx="2491">
                  <c:v>1.3838888888888889</c:v>
                </c:pt>
                <c:pt idx="2492">
                  <c:v>1.3844444444444444</c:v>
                </c:pt>
                <c:pt idx="2493">
                  <c:v>1.385</c:v>
                </c:pt>
                <c:pt idx="2494">
                  <c:v>1.3855555555555561</c:v>
                </c:pt>
                <c:pt idx="2495">
                  <c:v>1.386111111111114</c:v>
                </c:pt>
                <c:pt idx="2496">
                  <c:v>1.3866666666666667</c:v>
                </c:pt>
                <c:pt idx="2497">
                  <c:v>1.3872222222222219</c:v>
                </c:pt>
                <c:pt idx="2498">
                  <c:v>1.387777777777778</c:v>
                </c:pt>
                <c:pt idx="2499">
                  <c:v>1.3883333333333341</c:v>
                </c:pt>
                <c:pt idx="2500">
                  <c:v>1.3888888888888917</c:v>
                </c:pt>
                <c:pt idx="2501">
                  <c:v>1.3894444444444438</c:v>
                </c:pt>
                <c:pt idx="2502">
                  <c:v>1.3900000000000001</c:v>
                </c:pt>
                <c:pt idx="2503">
                  <c:v>1.3905555555555589</c:v>
                </c:pt>
                <c:pt idx="2504">
                  <c:v>1.3911111111111121</c:v>
                </c:pt>
                <c:pt idx="2505">
                  <c:v>1.3916666666666666</c:v>
                </c:pt>
                <c:pt idx="2506">
                  <c:v>1.3922222222222222</c:v>
                </c:pt>
                <c:pt idx="2507">
                  <c:v>1.3927777777777781</c:v>
                </c:pt>
                <c:pt idx="2508">
                  <c:v>1.3933333333333333</c:v>
                </c:pt>
                <c:pt idx="2509">
                  <c:v>1.3938888888888901</c:v>
                </c:pt>
                <c:pt idx="2510">
                  <c:v>1.3944444444444444</c:v>
                </c:pt>
                <c:pt idx="2511">
                  <c:v>1.395</c:v>
                </c:pt>
                <c:pt idx="2512">
                  <c:v>1.3955555555555561</c:v>
                </c:pt>
                <c:pt idx="2513">
                  <c:v>1.396111111111114</c:v>
                </c:pt>
                <c:pt idx="2514">
                  <c:v>1.3966666666666667</c:v>
                </c:pt>
                <c:pt idx="2515">
                  <c:v>1.3972222222222219</c:v>
                </c:pt>
                <c:pt idx="2516">
                  <c:v>1.397777777777778</c:v>
                </c:pt>
                <c:pt idx="2517">
                  <c:v>1.3983333333333341</c:v>
                </c:pt>
                <c:pt idx="2518">
                  <c:v>1.3988888888888917</c:v>
                </c:pt>
                <c:pt idx="2519">
                  <c:v>1.3994444444444438</c:v>
                </c:pt>
                <c:pt idx="2520">
                  <c:v>1.4</c:v>
                </c:pt>
                <c:pt idx="2521">
                  <c:v>1.400555555555556</c:v>
                </c:pt>
                <c:pt idx="2522">
                  <c:v>1.4011111111111112</c:v>
                </c:pt>
                <c:pt idx="2523">
                  <c:v>1.4016666666666637</c:v>
                </c:pt>
                <c:pt idx="2524">
                  <c:v>1.4022222222222218</c:v>
                </c:pt>
                <c:pt idx="2525">
                  <c:v>1.4027777777777777</c:v>
                </c:pt>
                <c:pt idx="2526">
                  <c:v>1.4033333333333318</c:v>
                </c:pt>
                <c:pt idx="2527">
                  <c:v>1.403888888888889</c:v>
                </c:pt>
                <c:pt idx="2528">
                  <c:v>1.4044444444444415</c:v>
                </c:pt>
                <c:pt idx="2529">
                  <c:v>1.4049999999999958</c:v>
                </c:pt>
                <c:pt idx="2530">
                  <c:v>1.4055555555555554</c:v>
                </c:pt>
                <c:pt idx="2531">
                  <c:v>1.4061111111111111</c:v>
                </c:pt>
                <c:pt idx="2532">
                  <c:v>1.4066666666666658</c:v>
                </c:pt>
                <c:pt idx="2533">
                  <c:v>1.4072222222222193</c:v>
                </c:pt>
                <c:pt idx="2534">
                  <c:v>1.4077777777777778</c:v>
                </c:pt>
                <c:pt idx="2535">
                  <c:v>1.4083333333333334</c:v>
                </c:pt>
                <c:pt idx="2536">
                  <c:v>1.4088888888888889</c:v>
                </c:pt>
                <c:pt idx="2537">
                  <c:v>1.4094444444444401</c:v>
                </c:pt>
                <c:pt idx="2538">
                  <c:v>1.41</c:v>
                </c:pt>
                <c:pt idx="2539">
                  <c:v>1.410555555555556</c:v>
                </c:pt>
                <c:pt idx="2540">
                  <c:v>1.4111111111111112</c:v>
                </c:pt>
                <c:pt idx="2541">
                  <c:v>1.4116666666666637</c:v>
                </c:pt>
                <c:pt idx="2542">
                  <c:v>1.4122222222222218</c:v>
                </c:pt>
                <c:pt idx="2543">
                  <c:v>1.4127777777777777</c:v>
                </c:pt>
                <c:pt idx="2544">
                  <c:v>1.4133333333333318</c:v>
                </c:pt>
                <c:pt idx="2545">
                  <c:v>1.413888888888889</c:v>
                </c:pt>
                <c:pt idx="2546">
                  <c:v>1.4144444444444415</c:v>
                </c:pt>
                <c:pt idx="2547">
                  <c:v>1.4149999999999958</c:v>
                </c:pt>
                <c:pt idx="2548">
                  <c:v>1.4155555555555555</c:v>
                </c:pt>
                <c:pt idx="2549">
                  <c:v>1.4161111111111111</c:v>
                </c:pt>
                <c:pt idx="2550">
                  <c:v>1.4166666666666659</c:v>
                </c:pt>
                <c:pt idx="2551">
                  <c:v>1.4172222222222193</c:v>
                </c:pt>
                <c:pt idx="2552">
                  <c:v>1.4177777777777778</c:v>
                </c:pt>
                <c:pt idx="2553">
                  <c:v>1.4183333333333332</c:v>
                </c:pt>
                <c:pt idx="2554">
                  <c:v>1.4188888888888889</c:v>
                </c:pt>
                <c:pt idx="2555">
                  <c:v>1.4194444444444407</c:v>
                </c:pt>
                <c:pt idx="2556">
                  <c:v>1.42</c:v>
                </c:pt>
                <c:pt idx="2557">
                  <c:v>1.420555555555556</c:v>
                </c:pt>
                <c:pt idx="2558">
                  <c:v>1.4211111111111112</c:v>
                </c:pt>
                <c:pt idx="2559">
                  <c:v>1.4216666666666637</c:v>
                </c:pt>
                <c:pt idx="2560">
                  <c:v>1.4222222222222218</c:v>
                </c:pt>
                <c:pt idx="2561">
                  <c:v>1.4227777777777777</c:v>
                </c:pt>
                <c:pt idx="2562">
                  <c:v>1.4233333333333318</c:v>
                </c:pt>
                <c:pt idx="2563">
                  <c:v>1.423888888888889</c:v>
                </c:pt>
                <c:pt idx="2564">
                  <c:v>1.4244444444444415</c:v>
                </c:pt>
                <c:pt idx="2565">
                  <c:v>1.424999999999996</c:v>
                </c:pt>
                <c:pt idx="2566">
                  <c:v>1.4255555555555555</c:v>
                </c:pt>
                <c:pt idx="2567">
                  <c:v>1.4261111111111111</c:v>
                </c:pt>
                <c:pt idx="2568">
                  <c:v>1.4266666666666659</c:v>
                </c:pt>
                <c:pt idx="2569">
                  <c:v>1.4272222222222193</c:v>
                </c:pt>
                <c:pt idx="2570">
                  <c:v>1.4277777777777778</c:v>
                </c:pt>
                <c:pt idx="2571">
                  <c:v>1.4283333333333332</c:v>
                </c:pt>
                <c:pt idx="2572">
                  <c:v>1.4288888888888889</c:v>
                </c:pt>
                <c:pt idx="2573">
                  <c:v>1.4294444444444407</c:v>
                </c:pt>
                <c:pt idx="2574">
                  <c:v>1.43</c:v>
                </c:pt>
                <c:pt idx="2575">
                  <c:v>1.430555555555556</c:v>
                </c:pt>
                <c:pt idx="2576">
                  <c:v>1.431111111111111</c:v>
                </c:pt>
                <c:pt idx="2577">
                  <c:v>1.4316666666666658</c:v>
                </c:pt>
                <c:pt idx="2578">
                  <c:v>1.4322222222222218</c:v>
                </c:pt>
                <c:pt idx="2579">
                  <c:v>1.4327777777777777</c:v>
                </c:pt>
                <c:pt idx="2580">
                  <c:v>1.4333333333333318</c:v>
                </c:pt>
                <c:pt idx="2581">
                  <c:v>1.433888888888889</c:v>
                </c:pt>
                <c:pt idx="2582">
                  <c:v>1.4344444444444415</c:v>
                </c:pt>
                <c:pt idx="2583">
                  <c:v>1.4349999999999961</c:v>
                </c:pt>
                <c:pt idx="2584">
                  <c:v>1.4355555555555555</c:v>
                </c:pt>
                <c:pt idx="2585">
                  <c:v>1.4361111111111111</c:v>
                </c:pt>
                <c:pt idx="2586">
                  <c:v>1.4366666666666668</c:v>
                </c:pt>
                <c:pt idx="2587">
                  <c:v>1.4372222222222193</c:v>
                </c:pt>
                <c:pt idx="2588">
                  <c:v>1.4377777777777778</c:v>
                </c:pt>
                <c:pt idx="2589">
                  <c:v>1.4383333333333332</c:v>
                </c:pt>
                <c:pt idx="2590">
                  <c:v>1.4388888888888889</c:v>
                </c:pt>
                <c:pt idx="2591">
                  <c:v>1.4394444444444408</c:v>
                </c:pt>
                <c:pt idx="2592">
                  <c:v>1.44</c:v>
                </c:pt>
                <c:pt idx="2593">
                  <c:v>1.440555555555556</c:v>
                </c:pt>
                <c:pt idx="2594">
                  <c:v>1.441111111111111</c:v>
                </c:pt>
                <c:pt idx="2595">
                  <c:v>1.4416666666666658</c:v>
                </c:pt>
                <c:pt idx="2596">
                  <c:v>1.4422222222222219</c:v>
                </c:pt>
                <c:pt idx="2597">
                  <c:v>1.4427777777777777</c:v>
                </c:pt>
                <c:pt idx="2598">
                  <c:v>1.4433333333333334</c:v>
                </c:pt>
                <c:pt idx="2599">
                  <c:v>1.443888888888889</c:v>
                </c:pt>
                <c:pt idx="2600">
                  <c:v>1.4444444444444438</c:v>
                </c:pt>
                <c:pt idx="2601">
                  <c:v>1.4449999999999967</c:v>
                </c:pt>
                <c:pt idx="2602">
                  <c:v>1.4455555555555555</c:v>
                </c:pt>
                <c:pt idx="2603">
                  <c:v>1.4461111111111111</c:v>
                </c:pt>
                <c:pt idx="2604">
                  <c:v>1.4466666666666668</c:v>
                </c:pt>
                <c:pt idx="2605">
                  <c:v>1.4472222222222193</c:v>
                </c:pt>
                <c:pt idx="2606">
                  <c:v>1.4477777777777778</c:v>
                </c:pt>
                <c:pt idx="2607">
                  <c:v>1.4483333333333333</c:v>
                </c:pt>
                <c:pt idx="2608">
                  <c:v>1.4488888888888889</c:v>
                </c:pt>
                <c:pt idx="2609">
                  <c:v>1.4494444444444408</c:v>
                </c:pt>
                <c:pt idx="2610">
                  <c:v>1.45</c:v>
                </c:pt>
                <c:pt idx="2611">
                  <c:v>1.450555555555556</c:v>
                </c:pt>
                <c:pt idx="2612">
                  <c:v>1.451111111111111</c:v>
                </c:pt>
                <c:pt idx="2613">
                  <c:v>1.4516666666666658</c:v>
                </c:pt>
                <c:pt idx="2614">
                  <c:v>1.4522222222222219</c:v>
                </c:pt>
                <c:pt idx="2615">
                  <c:v>1.4527777777777777</c:v>
                </c:pt>
                <c:pt idx="2616">
                  <c:v>1.4533333333333334</c:v>
                </c:pt>
                <c:pt idx="2617">
                  <c:v>1.4538888888888888</c:v>
                </c:pt>
                <c:pt idx="2618">
                  <c:v>1.4544444444444438</c:v>
                </c:pt>
                <c:pt idx="2619">
                  <c:v>1.4549999999999967</c:v>
                </c:pt>
                <c:pt idx="2620">
                  <c:v>1.4555555555555555</c:v>
                </c:pt>
                <c:pt idx="2621">
                  <c:v>1.4561111111111111</c:v>
                </c:pt>
                <c:pt idx="2622">
                  <c:v>1.4566666666666668</c:v>
                </c:pt>
                <c:pt idx="2623">
                  <c:v>1.4572222222222218</c:v>
                </c:pt>
                <c:pt idx="2624">
                  <c:v>1.4577777777777778</c:v>
                </c:pt>
                <c:pt idx="2625">
                  <c:v>1.4583333333333333</c:v>
                </c:pt>
                <c:pt idx="2626">
                  <c:v>1.4588888888888889</c:v>
                </c:pt>
                <c:pt idx="2627">
                  <c:v>1.4594444444444408</c:v>
                </c:pt>
                <c:pt idx="2628">
                  <c:v>1.46</c:v>
                </c:pt>
                <c:pt idx="2629">
                  <c:v>1.4605555555555561</c:v>
                </c:pt>
                <c:pt idx="2630">
                  <c:v>1.461111111111111</c:v>
                </c:pt>
                <c:pt idx="2631">
                  <c:v>1.4616666666666658</c:v>
                </c:pt>
                <c:pt idx="2632">
                  <c:v>1.4622222222222219</c:v>
                </c:pt>
                <c:pt idx="2633">
                  <c:v>1.4627777777777777</c:v>
                </c:pt>
                <c:pt idx="2634">
                  <c:v>1.4633333333333334</c:v>
                </c:pt>
                <c:pt idx="2635">
                  <c:v>1.4638888888888888</c:v>
                </c:pt>
                <c:pt idx="2636">
                  <c:v>1.4644444444444438</c:v>
                </c:pt>
                <c:pt idx="2637">
                  <c:v>1.4649999999999967</c:v>
                </c:pt>
                <c:pt idx="2638">
                  <c:v>1.4655555555555555</c:v>
                </c:pt>
                <c:pt idx="2639">
                  <c:v>1.4661111111111111</c:v>
                </c:pt>
                <c:pt idx="2640">
                  <c:v>1.4666666666666666</c:v>
                </c:pt>
                <c:pt idx="2641">
                  <c:v>1.4672222222222218</c:v>
                </c:pt>
                <c:pt idx="2642">
                  <c:v>1.4677777777777778</c:v>
                </c:pt>
                <c:pt idx="2643">
                  <c:v>1.4683333333333333</c:v>
                </c:pt>
                <c:pt idx="2644">
                  <c:v>1.4688888888888889</c:v>
                </c:pt>
                <c:pt idx="2645">
                  <c:v>1.4694444444444412</c:v>
                </c:pt>
                <c:pt idx="2646">
                  <c:v>1.47</c:v>
                </c:pt>
                <c:pt idx="2647">
                  <c:v>1.4705555555555561</c:v>
                </c:pt>
                <c:pt idx="2648">
                  <c:v>1.471111111111111</c:v>
                </c:pt>
                <c:pt idx="2649">
                  <c:v>1.4716666666666658</c:v>
                </c:pt>
                <c:pt idx="2650">
                  <c:v>1.4722222222222219</c:v>
                </c:pt>
                <c:pt idx="2651">
                  <c:v>1.4727777777777777</c:v>
                </c:pt>
                <c:pt idx="2652">
                  <c:v>1.4733333333333334</c:v>
                </c:pt>
                <c:pt idx="2653">
                  <c:v>1.4738888888888888</c:v>
                </c:pt>
                <c:pt idx="2654">
                  <c:v>1.4744444444444438</c:v>
                </c:pt>
                <c:pt idx="2655">
                  <c:v>1.4749999999999968</c:v>
                </c:pt>
                <c:pt idx="2656">
                  <c:v>1.4755555555555555</c:v>
                </c:pt>
                <c:pt idx="2657">
                  <c:v>1.476111111111112</c:v>
                </c:pt>
                <c:pt idx="2658">
                  <c:v>1.4766666666666666</c:v>
                </c:pt>
                <c:pt idx="2659">
                  <c:v>1.4772222222222218</c:v>
                </c:pt>
                <c:pt idx="2660">
                  <c:v>1.4777777777777779</c:v>
                </c:pt>
                <c:pt idx="2661">
                  <c:v>1.4783333333333333</c:v>
                </c:pt>
                <c:pt idx="2662">
                  <c:v>1.4788888888888889</c:v>
                </c:pt>
                <c:pt idx="2663">
                  <c:v>1.479444444444441</c:v>
                </c:pt>
                <c:pt idx="2664">
                  <c:v>1.48</c:v>
                </c:pt>
                <c:pt idx="2665">
                  <c:v>1.4805555555555561</c:v>
                </c:pt>
                <c:pt idx="2666">
                  <c:v>1.481111111111111</c:v>
                </c:pt>
                <c:pt idx="2667">
                  <c:v>1.4816666666666658</c:v>
                </c:pt>
                <c:pt idx="2668">
                  <c:v>1.4822222222222219</c:v>
                </c:pt>
                <c:pt idx="2669">
                  <c:v>1.482777777777778</c:v>
                </c:pt>
                <c:pt idx="2670">
                  <c:v>1.4833333333333334</c:v>
                </c:pt>
                <c:pt idx="2671">
                  <c:v>1.4838888888888888</c:v>
                </c:pt>
                <c:pt idx="2672">
                  <c:v>1.4844444444444438</c:v>
                </c:pt>
                <c:pt idx="2673">
                  <c:v>1.4849999999999968</c:v>
                </c:pt>
                <c:pt idx="2674">
                  <c:v>1.4855555555555555</c:v>
                </c:pt>
                <c:pt idx="2675">
                  <c:v>1.486111111111112</c:v>
                </c:pt>
                <c:pt idx="2676">
                  <c:v>1.4866666666666666</c:v>
                </c:pt>
                <c:pt idx="2677">
                  <c:v>1.4872222222222218</c:v>
                </c:pt>
                <c:pt idx="2678">
                  <c:v>1.4877777777777779</c:v>
                </c:pt>
                <c:pt idx="2679">
                  <c:v>1.4883333333333333</c:v>
                </c:pt>
                <c:pt idx="2680">
                  <c:v>1.4888888888888889</c:v>
                </c:pt>
                <c:pt idx="2681">
                  <c:v>1.489444444444441</c:v>
                </c:pt>
                <c:pt idx="2682">
                  <c:v>1.49</c:v>
                </c:pt>
                <c:pt idx="2683">
                  <c:v>1.4905555555555561</c:v>
                </c:pt>
                <c:pt idx="2684">
                  <c:v>1.4911111111111111</c:v>
                </c:pt>
                <c:pt idx="2685">
                  <c:v>1.4916666666666658</c:v>
                </c:pt>
                <c:pt idx="2686">
                  <c:v>1.4922222222222219</c:v>
                </c:pt>
                <c:pt idx="2687">
                  <c:v>1.492777777777778</c:v>
                </c:pt>
                <c:pt idx="2688">
                  <c:v>1.4933333333333334</c:v>
                </c:pt>
                <c:pt idx="2689">
                  <c:v>1.4938888888888888</c:v>
                </c:pt>
                <c:pt idx="2690">
                  <c:v>1.4944444444444438</c:v>
                </c:pt>
                <c:pt idx="2691">
                  <c:v>1.494999999999997</c:v>
                </c:pt>
                <c:pt idx="2692">
                  <c:v>1.4955555555555555</c:v>
                </c:pt>
                <c:pt idx="2693">
                  <c:v>1.4961111111111121</c:v>
                </c:pt>
                <c:pt idx="2694">
                  <c:v>1.4966666666666666</c:v>
                </c:pt>
                <c:pt idx="2695">
                  <c:v>1.4972222222222218</c:v>
                </c:pt>
                <c:pt idx="2696">
                  <c:v>1.4977777777777779</c:v>
                </c:pt>
                <c:pt idx="2697">
                  <c:v>1.4983333333333333</c:v>
                </c:pt>
                <c:pt idx="2698">
                  <c:v>1.4988888888888889</c:v>
                </c:pt>
                <c:pt idx="2699">
                  <c:v>1.499444444444441</c:v>
                </c:pt>
                <c:pt idx="2700">
                  <c:v>1.5</c:v>
                </c:pt>
                <c:pt idx="2701">
                  <c:v>1.5005555555555561</c:v>
                </c:pt>
                <c:pt idx="2702">
                  <c:v>1.5011111111111111</c:v>
                </c:pt>
                <c:pt idx="2703">
                  <c:v>1.5016666666666658</c:v>
                </c:pt>
                <c:pt idx="2704">
                  <c:v>1.5022222222222219</c:v>
                </c:pt>
                <c:pt idx="2705">
                  <c:v>1.502777777777778</c:v>
                </c:pt>
                <c:pt idx="2706">
                  <c:v>1.5033333333333334</c:v>
                </c:pt>
                <c:pt idx="2707">
                  <c:v>1.5038888888888888</c:v>
                </c:pt>
                <c:pt idx="2708">
                  <c:v>1.5044444444444438</c:v>
                </c:pt>
                <c:pt idx="2709">
                  <c:v>1.5049999999999968</c:v>
                </c:pt>
                <c:pt idx="2710">
                  <c:v>1.5055555555555555</c:v>
                </c:pt>
                <c:pt idx="2711">
                  <c:v>1.5061111111111121</c:v>
                </c:pt>
                <c:pt idx="2712">
                  <c:v>1.5066666666666666</c:v>
                </c:pt>
                <c:pt idx="2713">
                  <c:v>1.5072222222222218</c:v>
                </c:pt>
                <c:pt idx="2714">
                  <c:v>1.5077777777777779</c:v>
                </c:pt>
                <c:pt idx="2715">
                  <c:v>1.5083333333333333</c:v>
                </c:pt>
                <c:pt idx="2716">
                  <c:v>1.5088888888888889</c:v>
                </c:pt>
                <c:pt idx="2717">
                  <c:v>1.509444444444441</c:v>
                </c:pt>
                <c:pt idx="2718">
                  <c:v>1.51</c:v>
                </c:pt>
                <c:pt idx="2719">
                  <c:v>1.5105555555555561</c:v>
                </c:pt>
                <c:pt idx="2720">
                  <c:v>1.5111111111111111</c:v>
                </c:pt>
                <c:pt idx="2721">
                  <c:v>1.5116666666666658</c:v>
                </c:pt>
                <c:pt idx="2722">
                  <c:v>1.5122222222222219</c:v>
                </c:pt>
                <c:pt idx="2723">
                  <c:v>1.512777777777778</c:v>
                </c:pt>
                <c:pt idx="2724">
                  <c:v>1.5133333333333334</c:v>
                </c:pt>
                <c:pt idx="2725">
                  <c:v>1.5138888888888888</c:v>
                </c:pt>
                <c:pt idx="2726">
                  <c:v>1.5144444444444438</c:v>
                </c:pt>
                <c:pt idx="2727">
                  <c:v>1.5149999999999968</c:v>
                </c:pt>
                <c:pt idx="2728">
                  <c:v>1.5155555555555555</c:v>
                </c:pt>
                <c:pt idx="2729">
                  <c:v>1.5161111111111121</c:v>
                </c:pt>
                <c:pt idx="2730">
                  <c:v>1.5166666666666666</c:v>
                </c:pt>
                <c:pt idx="2731">
                  <c:v>1.5172222222222218</c:v>
                </c:pt>
                <c:pt idx="2732">
                  <c:v>1.5177777777777777</c:v>
                </c:pt>
                <c:pt idx="2733">
                  <c:v>1.5183333333333333</c:v>
                </c:pt>
                <c:pt idx="2734">
                  <c:v>1.5188888888888901</c:v>
                </c:pt>
                <c:pt idx="2735">
                  <c:v>1.5194444444444415</c:v>
                </c:pt>
                <c:pt idx="2736">
                  <c:v>1.52</c:v>
                </c:pt>
                <c:pt idx="2737">
                  <c:v>1.5205555555555561</c:v>
                </c:pt>
                <c:pt idx="2738">
                  <c:v>1.5211111111111111</c:v>
                </c:pt>
                <c:pt idx="2739">
                  <c:v>1.5216666666666658</c:v>
                </c:pt>
                <c:pt idx="2740">
                  <c:v>1.5222222222222219</c:v>
                </c:pt>
                <c:pt idx="2741">
                  <c:v>1.522777777777778</c:v>
                </c:pt>
                <c:pt idx="2742">
                  <c:v>1.5233333333333334</c:v>
                </c:pt>
                <c:pt idx="2743">
                  <c:v>1.5238888888888888</c:v>
                </c:pt>
                <c:pt idx="2744">
                  <c:v>1.5244444444444438</c:v>
                </c:pt>
                <c:pt idx="2745">
                  <c:v>1.5249999999999968</c:v>
                </c:pt>
                <c:pt idx="2746">
                  <c:v>1.525555555555556</c:v>
                </c:pt>
                <c:pt idx="2747">
                  <c:v>1.5261111111111121</c:v>
                </c:pt>
                <c:pt idx="2748">
                  <c:v>1.5266666666666666</c:v>
                </c:pt>
                <c:pt idx="2749">
                  <c:v>1.5272222222222218</c:v>
                </c:pt>
                <c:pt idx="2750">
                  <c:v>1.5277777777777777</c:v>
                </c:pt>
                <c:pt idx="2751">
                  <c:v>1.5283333333333333</c:v>
                </c:pt>
                <c:pt idx="2752">
                  <c:v>1.5288888888888901</c:v>
                </c:pt>
                <c:pt idx="2753">
                  <c:v>1.5294444444444415</c:v>
                </c:pt>
                <c:pt idx="2754">
                  <c:v>1.53</c:v>
                </c:pt>
                <c:pt idx="2755">
                  <c:v>1.5305555555555561</c:v>
                </c:pt>
                <c:pt idx="2756">
                  <c:v>1.5311111111111111</c:v>
                </c:pt>
                <c:pt idx="2757">
                  <c:v>1.5316666666666658</c:v>
                </c:pt>
                <c:pt idx="2758">
                  <c:v>1.5322222222222222</c:v>
                </c:pt>
                <c:pt idx="2759">
                  <c:v>1.532777777777778</c:v>
                </c:pt>
                <c:pt idx="2760">
                  <c:v>1.5333333333333334</c:v>
                </c:pt>
                <c:pt idx="2761">
                  <c:v>1.5338888888888889</c:v>
                </c:pt>
                <c:pt idx="2762">
                  <c:v>1.5344444444444438</c:v>
                </c:pt>
                <c:pt idx="2763">
                  <c:v>1.5349999999999968</c:v>
                </c:pt>
                <c:pt idx="2764">
                  <c:v>1.535555555555556</c:v>
                </c:pt>
                <c:pt idx="2765">
                  <c:v>1.5361111111111121</c:v>
                </c:pt>
                <c:pt idx="2766">
                  <c:v>1.5366666666666666</c:v>
                </c:pt>
                <c:pt idx="2767">
                  <c:v>1.5372222222222218</c:v>
                </c:pt>
                <c:pt idx="2768">
                  <c:v>1.5377777777777777</c:v>
                </c:pt>
                <c:pt idx="2769">
                  <c:v>1.5383333333333333</c:v>
                </c:pt>
                <c:pt idx="2770">
                  <c:v>1.5388888888888901</c:v>
                </c:pt>
                <c:pt idx="2771">
                  <c:v>1.5394444444444415</c:v>
                </c:pt>
                <c:pt idx="2772">
                  <c:v>1.54</c:v>
                </c:pt>
                <c:pt idx="2773">
                  <c:v>1.5405555555555561</c:v>
                </c:pt>
                <c:pt idx="2774">
                  <c:v>1.5411111111111111</c:v>
                </c:pt>
                <c:pt idx="2775">
                  <c:v>1.5416666666666659</c:v>
                </c:pt>
                <c:pt idx="2776">
                  <c:v>1.5422222222222222</c:v>
                </c:pt>
                <c:pt idx="2777">
                  <c:v>1.542777777777778</c:v>
                </c:pt>
                <c:pt idx="2778">
                  <c:v>1.5433333333333332</c:v>
                </c:pt>
                <c:pt idx="2779">
                  <c:v>1.5438888888888889</c:v>
                </c:pt>
                <c:pt idx="2780">
                  <c:v>1.5444444444444438</c:v>
                </c:pt>
                <c:pt idx="2781">
                  <c:v>1.544999999999997</c:v>
                </c:pt>
                <c:pt idx="2782">
                  <c:v>1.545555555555556</c:v>
                </c:pt>
                <c:pt idx="2783">
                  <c:v>1.5461111111111121</c:v>
                </c:pt>
                <c:pt idx="2784">
                  <c:v>1.5466666666666666</c:v>
                </c:pt>
                <c:pt idx="2785">
                  <c:v>1.5472222222222218</c:v>
                </c:pt>
                <c:pt idx="2786">
                  <c:v>1.5477777777777777</c:v>
                </c:pt>
                <c:pt idx="2787">
                  <c:v>1.5483333333333333</c:v>
                </c:pt>
                <c:pt idx="2788">
                  <c:v>1.5488888888888901</c:v>
                </c:pt>
                <c:pt idx="2789">
                  <c:v>1.5494444444444415</c:v>
                </c:pt>
                <c:pt idx="2790">
                  <c:v>1.55</c:v>
                </c:pt>
                <c:pt idx="2791">
                  <c:v>1.5505555555555561</c:v>
                </c:pt>
                <c:pt idx="2792">
                  <c:v>1.5511111111111111</c:v>
                </c:pt>
                <c:pt idx="2793">
                  <c:v>1.5516666666666659</c:v>
                </c:pt>
                <c:pt idx="2794">
                  <c:v>1.5522222222222222</c:v>
                </c:pt>
                <c:pt idx="2795">
                  <c:v>1.552777777777778</c:v>
                </c:pt>
                <c:pt idx="2796">
                  <c:v>1.5533333333333332</c:v>
                </c:pt>
                <c:pt idx="2797">
                  <c:v>1.5538888888888889</c:v>
                </c:pt>
                <c:pt idx="2798">
                  <c:v>1.5544444444444439</c:v>
                </c:pt>
                <c:pt idx="2799">
                  <c:v>1.5549999999999971</c:v>
                </c:pt>
                <c:pt idx="2800">
                  <c:v>1.555555555555556</c:v>
                </c:pt>
                <c:pt idx="2801">
                  <c:v>1.5561111111111121</c:v>
                </c:pt>
                <c:pt idx="2802">
                  <c:v>1.5566666666666666</c:v>
                </c:pt>
                <c:pt idx="2803">
                  <c:v>1.5572222222222218</c:v>
                </c:pt>
                <c:pt idx="2804">
                  <c:v>1.5577777777777777</c:v>
                </c:pt>
                <c:pt idx="2805">
                  <c:v>1.5583333333333333</c:v>
                </c:pt>
                <c:pt idx="2806">
                  <c:v>1.5588888888888901</c:v>
                </c:pt>
                <c:pt idx="2807">
                  <c:v>1.5594444444444415</c:v>
                </c:pt>
                <c:pt idx="2808">
                  <c:v>1.56</c:v>
                </c:pt>
                <c:pt idx="2809">
                  <c:v>1.5605555555555561</c:v>
                </c:pt>
                <c:pt idx="2810">
                  <c:v>1.5611111111111111</c:v>
                </c:pt>
                <c:pt idx="2811">
                  <c:v>1.5616666666666668</c:v>
                </c:pt>
                <c:pt idx="2812">
                  <c:v>1.5622222222222222</c:v>
                </c:pt>
                <c:pt idx="2813">
                  <c:v>1.562777777777778</c:v>
                </c:pt>
                <c:pt idx="2814">
                  <c:v>1.5633333333333332</c:v>
                </c:pt>
                <c:pt idx="2815">
                  <c:v>1.5638888888888889</c:v>
                </c:pt>
                <c:pt idx="2816">
                  <c:v>1.5644444444444439</c:v>
                </c:pt>
                <c:pt idx="2817">
                  <c:v>1.5649999999999971</c:v>
                </c:pt>
                <c:pt idx="2818">
                  <c:v>1.565555555555556</c:v>
                </c:pt>
                <c:pt idx="2819">
                  <c:v>1.5661111111111121</c:v>
                </c:pt>
                <c:pt idx="2820">
                  <c:v>1.5666666666666667</c:v>
                </c:pt>
                <c:pt idx="2821">
                  <c:v>1.5672222222222219</c:v>
                </c:pt>
                <c:pt idx="2822">
                  <c:v>1.5677777777777777</c:v>
                </c:pt>
                <c:pt idx="2823">
                  <c:v>1.568333333333334</c:v>
                </c:pt>
                <c:pt idx="2824">
                  <c:v>1.5688888888888901</c:v>
                </c:pt>
                <c:pt idx="2825">
                  <c:v>1.5694444444444438</c:v>
                </c:pt>
                <c:pt idx="2826">
                  <c:v>1.57</c:v>
                </c:pt>
                <c:pt idx="2827">
                  <c:v>1.5705555555555561</c:v>
                </c:pt>
                <c:pt idx="2828">
                  <c:v>1.5711111111111111</c:v>
                </c:pt>
                <c:pt idx="2829">
                  <c:v>1.5716666666666668</c:v>
                </c:pt>
                <c:pt idx="2830">
                  <c:v>1.5722222222222222</c:v>
                </c:pt>
                <c:pt idx="2831">
                  <c:v>1.5727777777777781</c:v>
                </c:pt>
                <c:pt idx="2832">
                  <c:v>1.5733333333333333</c:v>
                </c:pt>
                <c:pt idx="2833">
                  <c:v>1.5738888888888889</c:v>
                </c:pt>
                <c:pt idx="2834">
                  <c:v>1.5744444444444439</c:v>
                </c:pt>
                <c:pt idx="2835">
                  <c:v>1.575</c:v>
                </c:pt>
                <c:pt idx="2836">
                  <c:v>1.575555555555556</c:v>
                </c:pt>
                <c:pt idx="2837">
                  <c:v>1.5761111111111121</c:v>
                </c:pt>
                <c:pt idx="2838">
                  <c:v>1.5766666666666667</c:v>
                </c:pt>
                <c:pt idx="2839">
                  <c:v>1.5772222222222219</c:v>
                </c:pt>
                <c:pt idx="2840">
                  <c:v>1.5777777777777777</c:v>
                </c:pt>
                <c:pt idx="2841">
                  <c:v>1.578333333333334</c:v>
                </c:pt>
                <c:pt idx="2842">
                  <c:v>1.5788888888888901</c:v>
                </c:pt>
                <c:pt idx="2843">
                  <c:v>1.5794444444444438</c:v>
                </c:pt>
                <c:pt idx="2844">
                  <c:v>1.58</c:v>
                </c:pt>
                <c:pt idx="2845">
                  <c:v>1.5805555555555584</c:v>
                </c:pt>
                <c:pt idx="2846">
                  <c:v>1.5811111111111111</c:v>
                </c:pt>
                <c:pt idx="2847">
                  <c:v>1.5816666666666668</c:v>
                </c:pt>
                <c:pt idx="2848">
                  <c:v>1.5822222222222222</c:v>
                </c:pt>
                <c:pt idx="2849">
                  <c:v>1.5827777777777781</c:v>
                </c:pt>
                <c:pt idx="2850">
                  <c:v>1.5833333333333333</c:v>
                </c:pt>
                <c:pt idx="2851">
                  <c:v>1.5838888888888889</c:v>
                </c:pt>
                <c:pt idx="2852">
                  <c:v>1.5844444444444439</c:v>
                </c:pt>
                <c:pt idx="2853">
                  <c:v>1.585</c:v>
                </c:pt>
                <c:pt idx="2854">
                  <c:v>1.5855555555555561</c:v>
                </c:pt>
                <c:pt idx="2855">
                  <c:v>1.5861111111111121</c:v>
                </c:pt>
                <c:pt idx="2856">
                  <c:v>1.5866666666666667</c:v>
                </c:pt>
                <c:pt idx="2857">
                  <c:v>1.5872222222222219</c:v>
                </c:pt>
                <c:pt idx="2858">
                  <c:v>1.5877777777777777</c:v>
                </c:pt>
                <c:pt idx="2859">
                  <c:v>1.588333333333334</c:v>
                </c:pt>
                <c:pt idx="2860">
                  <c:v>1.5888888888888901</c:v>
                </c:pt>
                <c:pt idx="2861">
                  <c:v>1.5894444444444438</c:v>
                </c:pt>
                <c:pt idx="2862">
                  <c:v>1.59</c:v>
                </c:pt>
                <c:pt idx="2863">
                  <c:v>1.5905555555555584</c:v>
                </c:pt>
                <c:pt idx="2864">
                  <c:v>1.5911111111111111</c:v>
                </c:pt>
                <c:pt idx="2865">
                  <c:v>1.5916666666666666</c:v>
                </c:pt>
                <c:pt idx="2866">
                  <c:v>1.5922222222222222</c:v>
                </c:pt>
                <c:pt idx="2867">
                  <c:v>1.5927777777777781</c:v>
                </c:pt>
                <c:pt idx="2868">
                  <c:v>1.5933333333333333</c:v>
                </c:pt>
                <c:pt idx="2869">
                  <c:v>1.5938888888888889</c:v>
                </c:pt>
                <c:pt idx="2870">
                  <c:v>1.5944444444444446</c:v>
                </c:pt>
                <c:pt idx="2871">
                  <c:v>1.595</c:v>
                </c:pt>
                <c:pt idx="2872">
                  <c:v>1.5955555555555561</c:v>
                </c:pt>
                <c:pt idx="2873">
                  <c:v>1.5961111111111121</c:v>
                </c:pt>
                <c:pt idx="2874">
                  <c:v>1.5966666666666667</c:v>
                </c:pt>
                <c:pt idx="2875">
                  <c:v>1.5972222222222219</c:v>
                </c:pt>
                <c:pt idx="2876">
                  <c:v>1.5977777777777777</c:v>
                </c:pt>
                <c:pt idx="2877">
                  <c:v>1.598333333333334</c:v>
                </c:pt>
                <c:pt idx="2878">
                  <c:v>1.5988888888888901</c:v>
                </c:pt>
                <c:pt idx="2879">
                  <c:v>1.5994444444444438</c:v>
                </c:pt>
                <c:pt idx="2880">
                  <c:v>1.6</c:v>
                </c:pt>
                <c:pt idx="2881">
                  <c:v>1.6005555555555584</c:v>
                </c:pt>
                <c:pt idx="2882">
                  <c:v>1.601111111111112</c:v>
                </c:pt>
                <c:pt idx="2883">
                  <c:v>1.6016666666666666</c:v>
                </c:pt>
                <c:pt idx="2884">
                  <c:v>1.6022222222222222</c:v>
                </c:pt>
                <c:pt idx="2885">
                  <c:v>1.6027777777777781</c:v>
                </c:pt>
                <c:pt idx="2886">
                  <c:v>1.6033333333333333</c:v>
                </c:pt>
                <c:pt idx="2887">
                  <c:v>1.6038888888888889</c:v>
                </c:pt>
                <c:pt idx="2888">
                  <c:v>1.6044444444444439</c:v>
                </c:pt>
                <c:pt idx="2889">
                  <c:v>1.605</c:v>
                </c:pt>
                <c:pt idx="2890">
                  <c:v>1.6055555555555561</c:v>
                </c:pt>
                <c:pt idx="2891">
                  <c:v>1.6061111111111139</c:v>
                </c:pt>
                <c:pt idx="2892">
                  <c:v>1.6066666666666667</c:v>
                </c:pt>
                <c:pt idx="2893">
                  <c:v>1.6072222222222219</c:v>
                </c:pt>
                <c:pt idx="2894">
                  <c:v>1.607777777777778</c:v>
                </c:pt>
                <c:pt idx="2895">
                  <c:v>1.6083333333333341</c:v>
                </c:pt>
                <c:pt idx="2896">
                  <c:v>1.6088888888888901</c:v>
                </c:pt>
                <c:pt idx="2897">
                  <c:v>1.6094444444444438</c:v>
                </c:pt>
                <c:pt idx="2898">
                  <c:v>1.61</c:v>
                </c:pt>
                <c:pt idx="2899">
                  <c:v>1.6105555555555584</c:v>
                </c:pt>
                <c:pt idx="2900">
                  <c:v>1.611111111111112</c:v>
                </c:pt>
                <c:pt idx="2901">
                  <c:v>1.6116666666666666</c:v>
                </c:pt>
                <c:pt idx="2902">
                  <c:v>1.6122222222222222</c:v>
                </c:pt>
                <c:pt idx="2903">
                  <c:v>1.6127777777777781</c:v>
                </c:pt>
                <c:pt idx="2904">
                  <c:v>1.6133333333333333</c:v>
                </c:pt>
                <c:pt idx="2905">
                  <c:v>1.6138888888888889</c:v>
                </c:pt>
                <c:pt idx="2906">
                  <c:v>1.6144444444444439</c:v>
                </c:pt>
                <c:pt idx="2907">
                  <c:v>1.615</c:v>
                </c:pt>
                <c:pt idx="2908">
                  <c:v>1.6155555555555561</c:v>
                </c:pt>
                <c:pt idx="2909">
                  <c:v>1.6161111111111139</c:v>
                </c:pt>
                <c:pt idx="2910">
                  <c:v>1.6166666666666667</c:v>
                </c:pt>
                <c:pt idx="2911">
                  <c:v>1.6172222222222219</c:v>
                </c:pt>
                <c:pt idx="2912">
                  <c:v>1.617777777777778</c:v>
                </c:pt>
                <c:pt idx="2913">
                  <c:v>1.6183333333333341</c:v>
                </c:pt>
                <c:pt idx="2914">
                  <c:v>1.6188888888888917</c:v>
                </c:pt>
                <c:pt idx="2915">
                  <c:v>1.6194444444444438</c:v>
                </c:pt>
                <c:pt idx="2916">
                  <c:v>1.62</c:v>
                </c:pt>
                <c:pt idx="2917">
                  <c:v>1.6205555555555584</c:v>
                </c:pt>
                <c:pt idx="2918">
                  <c:v>1.6211111111111121</c:v>
                </c:pt>
                <c:pt idx="2919">
                  <c:v>1.6216666666666666</c:v>
                </c:pt>
                <c:pt idx="2920">
                  <c:v>1.6222222222222222</c:v>
                </c:pt>
                <c:pt idx="2921">
                  <c:v>1.6227777777777781</c:v>
                </c:pt>
                <c:pt idx="2922">
                  <c:v>1.6233333333333333</c:v>
                </c:pt>
                <c:pt idx="2923">
                  <c:v>1.6238888888888889</c:v>
                </c:pt>
                <c:pt idx="2924">
                  <c:v>1.6244444444444444</c:v>
                </c:pt>
                <c:pt idx="2925">
                  <c:v>1.625</c:v>
                </c:pt>
                <c:pt idx="2926">
                  <c:v>1.6255555555555561</c:v>
                </c:pt>
                <c:pt idx="2927">
                  <c:v>1.6261111111111139</c:v>
                </c:pt>
                <c:pt idx="2928">
                  <c:v>1.6266666666666667</c:v>
                </c:pt>
                <c:pt idx="2929">
                  <c:v>1.6272222222222219</c:v>
                </c:pt>
                <c:pt idx="2930">
                  <c:v>1.627777777777778</c:v>
                </c:pt>
                <c:pt idx="2931">
                  <c:v>1.6283333333333341</c:v>
                </c:pt>
                <c:pt idx="2932">
                  <c:v>1.6288888888888917</c:v>
                </c:pt>
                <c:pt idx="2933">
                  <c:v>1.6294444444444438</c:v>
                </c:pt>
                <c:pt idx="2934">
                  <c:v>1.6300000000000001</c:v>
                </c:pt>
                <c:pt idx="2935">
                  <c:v>1.6305555555555589</c:v>
                </c:pt>
                <c:pt idx="2936">
                  <c:v>1.6311111111111121</c:v>
                </c:pt>
                <c:pt idx="2937">
                  <c:v>1.6316666666666666</c:v>
                </c:pt>
                <c:pt idx="2938">
                  <c:v>1.6322222222222222</c:v>
                </c:pt>
                <c:pt idx="2939">
                  <c:v>1.6327777777777781</c:v>
                </c:pt>
                <c:pt idx="2940">
                  <c:v>1.6333333333333333</c:v>
                </c:pt>
                <c:pt idx="2941">
                  <c:v>1.6338888888888889</c:v>
                </c:pt>
                <c:pt idx="2942">
                  <c:v>1.6344444444444444</c:v>
                </c:pt>
                <c:pt idx="2943">
                  <c:v>1.635</c:v>
                </c:pt>
                <c:pt idx="2944">
                  <c:v>1.6355555555555561</c:v>
                </c:pt>
                <c:pt idx="2945">
                  <c:v>1.636111111111114</c:v>
                </c:pt>
                <c:pt idx="2946">
                  <c:v>1.6366666666666667</c:v>
                </c:pt>
                <c:pt idx="2947">
                  <c:v>1.6372222222222219</c:v>
                </c:pt>
                <c:pt idx="2948">
                  <c:v>1.637777777777778</c:v>
                </c:pt>
                <c:pt idx="2949">
                  <c:v>1.6383333333333341</c:v>
                </c:pt>
                <c:pt idx="2950">
                  <c:v>1.6388888888888917</c:v>
                </c:pt>
                <c:pt idx="2951">
                  <c:v>1.6394444444444438</c:v>
                </c:pt>
                <c:pt idx="2952">
                  <c:v>1.6400000000000001</c:v>
                </c:pt>
                <c:pt idx="2953">
                  <c:v>1.6405555555555589</c:v>
                </c:pt>
                <c:pt idx="2954">
                  <c:v>1.6411111111111121</c:v>
                </c:pt>
                <c:pt idx="2955">
                  <c:v>1.6416666666666666</c:v>
                </c:pt>
                <c:pt idx="2956">
                  <c:v>1.6422222222222222</c:v>
                </c:pt>
                <c:pt idx="2957">
                  <c:v>1.6427777777777781</c:v>
                </c:pt>
                <c:pt idx="2958">
                  <c:v>1.6433333333333333</c:v>
                </c:pt>
                <c:pt idx="2959">
                  <c:v>1.6438888888888901</c:v>
                </c:pt>
                <c:pt idx="2960">
                  <c:v>1.6444444444444444</c:v>
                </c:pt>
                <c:pt idx="2961">
                  <c:v>1.645</c:v>
                </c:pt>
                <c:pt idx="2962">
                  <c:v>1.6455555555555561</c:v>
                </c:pt>
                <c:pt idx="2963">
                  <c:v>1.646111111111114</c:v>
                </c:pt>
                <c:pt idx="2964">
                  <c:v>1.6466666666666667</c:v>
                </c:pt>
                <c:pt idx="2965">
                  <c:v>1.6472222222222219</c:v>
                </c:pt>
                <c:pt idx="2966">
                  <c:v>1.647777777777778</c:v>
                </c:pt>
                <c:pt idx="2967">
                  <c:v>1.6483333333333341</c:v>
                </c:pt>
                <c:pt idx="2968">
                  <c:v>1.6488888888888917</c:v>
                </c:pt>
                <c:pt idx="2969">
                  <c:v>1.6494444444444438</c:v>
                </c:pt>
                <c:pt idx="2970">
                  <c:v>1.6500000000000001</c:v>
                </c:pt>
                <c:pt idx="2971">
                  <c:v>1.6505555555555589</c:v>
                </c:pt>
                <c:pt idx="2972">
                  <c:v>1.6511111111111121</c:v>
                </c:pt>
                <c:pt idx="2973">
                  <c:v>1.6516666666666666</c:v>
                </c:pt>
                <c:pt idx="2974">
                  <c:v>1.6522222222222223</c:v>
                </c:pt>
                <c:pt idx="2975">
                  <c:v>1.6527777777777781</c:v>
                </c:pt>
                <c:pt idx="2976">
                  <c:v>1.6533333333333333</c:v>
                </c:pt>
                <c:pt idx="2977">
                  <c:v>1.6538888888888901</c:v>
                </c:pt>
                <c:pt idx="2978">
                  <c:v>1.6544444444444444</c:v>
                </c:pt>
                <c:pt idx="2979">
                  <c:v>1.655</c:v>
                </c:pt>
                <c:pt idx="2980">
                  <c:v>1.6555555555555561</c:v>
                </c:pt>
                <c:pt idx="2981">
                  <c:v>1.6561111111111144</c:v>
                </c:pt>
                <c:pt idx="2982">
                  <c:v>1.6566666666666667</c:v>
                </c:pt>
                <c:pt idx="2983">
                  <c:v>1.6572222222222222</c:v>
                </c:pt>
                <c:pt idx="2984">
                  <c:v>1.657777777777778</c:v>
                </c:pt>
                <c:pt idx="2985">
                  <c:v>1.6583333333333341</c:v>
                </c:pt>
                <c:pt idx="2986">
                  <c:v>1.6588888888888917</c:v>
                </c:pt>
                <c:pt idx="2987">
                  <c:v>1.6594444444444438</c:v>
                </c:pt>
                <c:pt idx="2988">
                  <c:v>1.6600000000000001</c:v>
                </c:pt>
                <c:pt idx="2989">
                  <c:v>1.6605555555555589</c:v>
                </c:pt>
                <c:pt idx="2990">
                  <c:v>1.6611111111111121</c:v>
                </c:pt>
                <c:pt idx="2991">
                  <c:v>1.6616666666666666</c:v>
                </c:pt>
                <c:pt idx="2992">
                  <c:v>1.6622222222222223</c:v>
                </c:pt>
                <c:pt idx="2993">
                  <c:v>1.6627777777777781</c:v>
                </c:pt>
                <c:pt idx="2994">
                  <c:v>1.6633333333333333</c:v>
                </c:pt>
                <c:pt idx="2995">
                  <c:v>1.6638888888888901</c:v>
                </c:pt>
                <c:pt idx="2996">
                  <c:v>1.6644444444444444</c:v>
                </c:pt>
                <c:pt idx="2997">
                  <c:v>1.665</c:v>
                </c:pt>
                <c:pt idx="2998">
                  <c:v>1.6655555555555561</c:v>
                </c:pt>
                <c:pt idx="2999">
                  <c:v>1.6661111111111144</c:v>
                </c:pt>
                <c:pt idx="3000">
                  <c:v>1.6666666666666667</c:v>
                </c:pt>
                <c:pt idx="3001">
                  <c:v>1.6672222222222222</c:v>
                </c:pt>
                <c:pt idx="3002">
                  <c:v>1.667777777777778</c:v>
                </c:pt>
                <c:pt idx="3003">
                  <c:v>1.6683333333333341</c:v>
                </c:pt>
                <c:pt idx="3004">
                  <c:v>1.6688888888888922</c:v>
                </c:pt>
                <c:pt idx="3005">
                  <c:v>1.6694444444444438</c:v>
                </c:pt>
                <c:pt idx="3006">
                  <c:v>1.6700000000000021</c:v>
                </c:pt>
                <c:pt idx="3007">
                  <c:v>1.6705555555555589</c:v>
                </c:pt>
                <c:pt idx="3008">
                  <c:v>1.6711111111111121</c:v>
                </c:pt>
                <c:pt idx="3009">
                  <c:v>1.6716666666666666</c:v>
                </c:pt>
                <c:pt idx="3010">
                  <c:v>1.6722222222222223</c:v>
                </c:pt>
                <c:pt idx="3011">
                  <c:v>1.6727777777777781</c:v>
                </c:pt>
                <c:pt idx="3012">
                  <c:v>1.6733333333333333</c:v>
                </c:pt>
                <c:pt idx="3013">
                  <c:v>1.6738888888888901</c:v>
                </c:pt>
                <c:pt idx="3014">
                  <c:v>1.6744444444444444</c:v>
                </c:pt>
                <c:pt idx="3015">
                  <c:v>1.675</c:v>
                </c:pt>
                <c:pt idx="3016">
                  <c:v>1.6755555555555561</c:v>
                </c:pt>
                <c:pt idx="3017">
                  <c:v>1.6761111111111144</c:v>
                </c:pt>
                <c:pt idx="3018">
                  <c:v>1.6766666666666667</c:v>
                </c:pt>
                <c:pt idx="3019">
                  <c:v>1.6772222222222222</c:v>
                </c:pt>
                <c:pt idx="3020">
                  <c:v>1.677777777777778</c:v>
                </c:pt>
                <c:pt idx="3021">
                  <c:v>1.6783333333333341</c:v>
                </c:pt>
                <c:pt idx="3022">
                  <c:v>1.6788888888888922</c:v>
                </c:pt>
                <c:pt idx="3023">
                  <c:v>1.6794444444444439</c:v>
                </c:pt>
                <c:pt idx="3024">
                  <c:v>1.6800000000000028</c:v>
                </c:pt>
                <c:pt idx="3025">
                  <c:v>1.6805555555555591</c:v>
                </c:pt>
                <c:pt idx="3026">
                  <c:v>1.6811111111111121</c:v>
                </c:pt>
                <c:pt idx="3027">
                  <c:v>1.6816666666666666</c:v>
                </c:pt>
                <c:pt idx="3028">
                  <c:v>1.6822222222222223</c:v>
                </c:pt>
                <c:pt idx="3029">
                  <c:v>1.6827777777777781</c:v>
                </c:pt>
                <c:pt idx="3030">
                  <c:v>1.6833333333333333</c:v>
                </c:pt>
                <c:pt idx="3031">
                  <c:v>1.6838888888888901</c:v>
                </c:pt>
                <c:pt idx="3032">
                  <c:v>1.6844444444444444</c:v>
                </c:pt>
                <c:pt idx="3033">
                  <c:v>1.6850000000000001</c:v>
                </c:pt>
                <c:pt idx="3034">
                  <c:v>1.6855555555555561</c:v>
                </c:pt>
                <c:pt idx="3035">
                  <c:v>1.6861111111111144</c:v>
                </c:pt>
                <c:pt idx="3036">
                  <c:v>1.6866666666666681</c:v>
                </c:pt>
                <c:pt idx="3037">
                  <c:v>1.6872222222222222</c:v>
                </c:pt>
                <c:pt idx="3038">
                  <c:v>1.687777777777778</c:v>
                </c:pt>
                <c:pt idx="3039">
                  <c:v>1.6883333333333341</c:v>
                </c:pt>
                <c:pt idx="3040">
                  <c:v>1.6888888888888922</c:v>
                </c:pt>
                <c:pt idx="3041">
                  <c:v>1.6894444444444439</c:v>
                </c:pt>
                <c:pt idx="3042">
                  <c:v>1.6900000000000028</c:v>
                </c:pt>
                <c:pt idx="3043">
                  <c:v>1.6905555555555591</c:v>
                </c:pt>
                <c:pt idx="3044">
                  <c:v>1.6911111111111121</c:v>
                </c:pt>
                <c:pt idx="3045">
                  <c:v>1.6916666666666667</c:v>
                </c:pt>
                <c:pt idx="3046">
                  <c:v>1.6922222222222223</c:v>
                </c:pt>
                <c:pt idx="3047">
                  <c:v>1.6927777777777806</c:v>
                </c:pt>
                <c:pt idx="3048">
                  <c:v>1.693333333333334</c:v>
                </c:pt>
                <c:pt idx="3049">
                  <c:v>1.6938888888888901</c:v>
                </c:pt>
                <c:pt idx="3050">
                  <c:v>1.6944444444444444</c:v>
                </c:pt>
                <c:pt idx="3051">
                  <c:v>1.6950000000000001</c:v>
                </c:pt>
                <c:pt idx="3052">
                  <c:v>1.6955555555555561</c:v>
                </c:pt>
                <c:pt idx="3053">
                  <c:v>1.6961111111111145</c:v>
                </c:pt>
                <c:pt idx="3054">
                  <c:v>1.6966666666666681</c:v>
                </c:pt>
                <c:pt idx="3055">
                  <c:v>1.6972222222222222</c:v>
                </c:pt>
                <c:pt idx="3056">
                  <c:v>1.6977777777777781</c:v>
                </c:pt>
                <c:pt idx="3057">
                  <c:v>1.6983333333333341</c:v>
                </c:pt>
                <c:pt idx="3058">
                  <c:v>1.6988888888888922</c:v>
                </c:pt>
                <c:pt idx="3059">
                  <c:v>1.6994444444444439</c:v>
                </c:pt>
                <c:pt idx="3060">
                  <c:v>1.7</c:v>
                </c:pt>
                <c:pt idx="3061">
                  <c:v>1.700555555555556</c:v>
                </c:pt>
                <c:pt idx="3062">
                  <c:v>1.701111111111111</c:v>
                </c:pt>
                <c:pt idx="3063">
                  <c:v>1.7016666666666658</c:v>
                </c:pt>
                <c:pt idx="3064">
                  <c:v>1.7022222222222219</c:v>
                </c:pt>
                <c:pt idx="3065">
                  <c:v>1.7027777777777777</c:v>
                </c:pt>
                <c:pt idx="3066">
                  <c:v>1.7033333333333334</c:v>
                </c:pt>
                <c:pt idx="3067">
                  <c:v>1.7038888888888888</c:v>
                </c:pt>
                <c:pt idx="3068">
                  <c:v>1.7044444444444438</c:v>
                </c:pt>
                <c:pt idx="3069">
                  <c:v>1.7049999999999967</c:v>
                </c:pt>
                <c:pt idx="3070">
                  <c:v>1.7055555555555555</c:v>
                </c:pt>
                <c:pt idx="3071">
                  <c:v>1.7061111111111111</c:v>
                </c:pt>
                <c:pt idx="3072">
                  <c:v>1.7066666666666668</c:v>
                </c:pt>
                <c:pt idx="3073">
                  <c:v>1.7072222222222218</c:v>
                </c:pt>
                <c:pt idx="3074">
                  <c:v>1.7077777777777778</c:v>
                </c:pt>
                <c:pt idx="3075">
                  <c:v>1.7083333333333333</c:v>
                </c:pt>
                <c:pt idx="3076">
                  <c:v>1.7088888888888889</c:v>
                </c:pt>
                <c:pt idx="3077">
                  <c:v>1.7094444444444408</c:v>
                </c:pt>
                <c:pt idx="3078">
                  <c:v>1.71</c:v>
                </c:pt>
                <c:pt idx="3079">
                  <c:v>1.7105555555555561</c:v>
                </c:pt>
                <c:pt idx="3080">
                  <c:v>1.711111111111111</c:v>
                </c:pt>
                <c:pt idx="3081">
                  <c:v>1.7116666666666658</c:v>
                </c:pt>
                <c:pt idx="3082">
                  <c:v>1.7122222222222219</c:v>
                </c:pt>
                <c:pt idx="3083">
                  <c:v>1.7127777777777777</c:v>
                </c:pt>
                <c:pt idx="3084">
                  <c:v>1.7133333333333334</c:v>
                </c:pt>
                <c:pt idx="3085">
                  <c:v>1.7138888888888888</c:v>
                </c:pt>
                <c:pt idx="3086">
                  <c:v>1.7144444444444438</c:v>
                </c:pt>
                <c:pt idx="3087">
                  <c:v>1.7149999999999967</c:v>
                </c:pt>
                <c:pt idx="3088">
                  <c:v>1.7155555555555555</c:v>
                </c:pt>
                <c:pt idx="3089">
                  <c:v>1.7161111111111111</c:v>
                </c:pt>
                <c:pt idx="3090">
                  <c:v>1.7166666666666666</c:v>
                </c:pt>
                <c:pt idx="3091">
                  <c:v>1.7172222222222218</c:v>
                </c:pt>
                <c:pt idx="3092">
                  <c:v>1.7177777777777778</c:v>
                </c:pt>
                <c:pt idx="3093">
                  <c:v>1.7183333333333333</c:v>
                </c:pt>
                <c:pt idx="3094">
                  <c:v>1.7188888888888889</c:v>
                </c:pt>
                <c:pt idx="3095">
                  <c:v>1.7194444444444412</c:v>
                </c:pt>
                <c:pt idx="3096">
                  <c:v>1.72</c:v>
                </c:pt>
                <c:pt idx="3097">
                  <c:v>1.7205555555555561</c:v>
                </c:pt>
                <c:pt idx="3098">
                  <c:v>1.721111111111111</c:v>
                </c:pt>
                <c:pt idx="3099">
                  <c:v>1.7216666666666658</c:v>
                </c:pt>
                <c:pt idx="3100">
                  <c:v>1.7222222222222219</c:v>
                </c:pt>
                <c:pt idx="3101">
                  <c:v>1.7227777777777777</c:v>
                </c:pt>
                <c:pt idx="3102">
                  <c:v>1.7233333333333334</c:v>
                </c:pt>
                <c:pt idx="3103">
                  <c:v>1.7238888888888888</c:v>
                </c:pt>
                <c:pt idx="3104">
                  <c:v>1.7244444444444438</c:v>
                </c:pt>
                <c:pt idx="3105">
                  <c:v>1.7249999999999968</c:v>
                </c:pt>
                <c:pt idx="3106">
                  <c:v>1.7255555555555555</c:v>
                </c:pt>
                <c:pt idx="3107">
                  <c:v>1.726111111111112</c:v>
                </c:pt>
                <c:pt idx="3108">
                  <c:v>1.7266666666666666</c:v>
                </c:pt>
                <c:pt idx="3109">
                  <c:v>1.7272222222222218</c:v>
                </c:pt>
                <c:pt idx="3110">
                  <c:v>1.7277777777777779</c:v>
                </c:pt>
                <c:pt idx="3111">
                  <c:v>1.7283333333333333</c:v>
                </c:pt>
                <c:pt idx="3112">
                  <c:v>1.7288888888888889</c:v>
                </c:pt>
                <c:pt idx="3113">
                  <c:v>1.729444444444441</c:v>
                </c:pt>
                <c:pt idx="3114">
                  <c:v>1.73</c:v>
                </c:pt>
                <c:pt idx="3115">
                  <c:v>1.7305555555555561</c:v>
                </c:pt>
                <c:pt idx="3116">
                  <c:v>1.731111111111111</c:v>
                </c:pt>
                <c:pt idx="3117">
                  <c:v>1.7316666666666658</c:v>
                </c:pt>
                <c:pt idx="3118">
                  <c:v>1.7322222222222219</c:v>
                </c:pt>
                <c:pt idx="3119">
                  <c:v>1.732777777777778</c:v>
                </c:pt>
                <c:pt idx="3120">
                  <c:v>1.7333333333333334</c:v>
                </c:pt>
                <c:pt idx="3121">
                  <c:v>1.7338888888888888</c:v>
                </c:pt>
                <c:pt idx="3122">
                  <c:v>1.7344444444444438</c:v>
                </c:pt>
                <c:pt idx="3123">
                  <c:v>1.7349999999999968</c:v>
                </c:pt>
                <c:pt idx="3124">
                  <c:v>1.7355555555555555</c:v>
                </c:pt>
                <c:pt idx="3125">
                  <c:v>1.736111111111112</c:v>
                </c:pt>
                <c:pt idx="3126">
                  <c:v>1.7366666666666666</c:v>
                </c:pt>
                <c:pt idx="3127">
                  <c:v>1.7372222222222218</c:v>
                </c:pt>
                <c:pt idx="3128">
                  <c:v>1.7377777777777779</c:v>
                </c:pt>
                <c:pt idx="3129">
                  <c:v>1.7383333333333333</c:v>
                </c:pt>
                <c:pt idx="3130">
                  <c:v>1.7388888888888889</c:v>
                </c:pt>
                <c:pt idx="3131">
                  <c:v>1.739444444444441</c:v>
                </c:pt>
                <c:pt idx="3132">
                  <c:v>1.74</c:v>
                </c:pt>
                <c:pt idx="3133">
                  <c:v>1.7405555555555561</c:v>
                </c:pt>
                <c:pt idx="3134">
                  <c:v>1.7411111111111111</c:v>
                </c:pt>
                <c:pt idx="3135">
                  <c:v>1.7416666666666658</c:v>
                </c:pt>
                <c:pt idx="3136">
                  <c:v>1.7422222222222219</c:v>
                </c:pt>
                <c:pt idx="3137">
                  <c:v>1.742777777777778</c:v>
                </c:pt>
                <c:pt idx="3138">
                  <c:v>1.7433333333333334</c:v>
                </c:pt>
                <c:pt idx="3139">
                  <c:v>1.7438888888888888</c:v>
                </c:pt>
                <c:pt idx="3140">
                  <c:v>1.7444444444444438</c:v>
                </c:pt>
                <c:pt idx="3141">
                  <c:v>1.744999999999997</c:v>
                </c:pt>
                <c:pt idx="3142">
                  <c:v>1.7455555555555555</c:v>
                </c:pt>
                <c:pt idx="3143">
                  <c:v>1.7461111111111121</c:v>
                </c:pt>
                <c:pt idx="3144">
                  <c:v>1.7466666666666666</c:v>
                </c:pt>
                <c:pt idx="3145">
                  <c:v>1.7472222222222218</c:v>
                </c:pt>
                <c:pt idx="3146">
                  <c:v>1.7477777777777779</c:v>
                </c:pt>
                <c:pt idx="3147">
                  <c:v>1.7483333333333333</c:v>
                </c:pt>
                <c:pt idx="3148">
                  <c:v>1.7488888888888889</c:v>
                </c:pt>
                <c:pt idx="3149">
                  <c:v>1.749444444444441</c:v>
                </c:pt>
                <c:pt idx="3150">
                  <c:v>1.75</c:v>
                </c:pt>
                <c:pt idx="3151">
                  <c:v>1.7505555555555561</c:v>
                </c:pt>
                <c:pt idx="3152">
                  <c:v>1.7511111111111111</c:v>
                </c:pt>
                <c:pt idx="3153">
                  <c:v>1.7516666666666658</c:v>
                </c:pt>
                <c:pt idx="3154">
                  <c:v>1.7522222222222219</c:v>
                </c:pt>
                <c:pt idx="3155">
                  <c:v>1.752777777777778</c:v>
                </c:pt>
                <c:pt idx="3156">
                  <c:v>1.7533333333333334</c:v>
                </c:pt>
                <c:pt idx="3157">
                  <c:v>1.7538888888888888</c:v>
                </c:pt>
                <c:pt idx="3158">
                  <c:v>1.7544444444444438</c:v>
                </c:pt>
                <c:pt idx="3159">
                  <c:v>1.7549999999999968</c:v>
                </c:pt>
                <c:pt idx="3160">
                  <c:v>1.7555555555555555</c:v>
                </c:pt>
                <c:pt idx="3161">
                  <c:v>1.7561111111111121</c:v>
                </c:pt>
                <c:pt idx="3162">
                  <c:v>1.7566666666666666</c:v>
                </c:pt>
                <c:pt idx="3163">
                  <c:v>1.7572222222222218</c:v>
                </c:pt>
                <c:pt idx="3164">
                  <c:v>1.7577777777777779</c:v>
                </c:pt>
                <c:pt idx="3165">
                  <c:v>1.7583333333333333</c:v>
                </c:pt>
                <c:pt idx="3166">
                  <c:v>1.7588888888888889</c:v>
                </c:pt>
                <c:pt idx="3167">
                  <c:v>1.759444444444441</c:v>
                </c:pt>
                <c:pt idx="3168">
                  <c:v>1.76</c:v>
                </c:pt>
                <c:pt idx="3169">
                  <c:v>1.7605555555555561</c:v>
                </c:pt>
                <c:pt idx="3170">
                  <c:v>1.7611111111111111</c:v>
                </c:pt>
                <c:pt idx="3171">
                  <c:v>1.7616666666666658</c:v>
                </c:pt>
                <c:pt idx="3172">
                  <c:v>1.7622222222222219</c:v>
                </c:pt>
                <c:pt idx="3173">
                  <c:v>1.762777777777778</c:v>
                </c:pt>
                <c:pt idx="3174">
                  <c:v>1.7633333333333334</c:v>
                </c:pt>
                <c:pt idx="3175">
                  <c:v>1.7638888888888888</c:v>
                </c:pt>
                <c:pt idx="3176">
                  <c:v>1.7644444444444438</c:v>
                </c:pt>
                <c:pt idx="3177">
                  <c:v>1.7649999999999968</c:v>
                </c:pt>
                <c:pt idx="3178">
                  <c:v>1.7655555555555555</c:v>
                </c:pt>
                <c:pt idx="3179">
                  <c:v>1.7661111111111121</c:v>
                </c:pt>
                <c:pt idx="3180">
                  <c:v>1.7666666666666666</c:v>
                </c:pt>
                <c:pt idx="3181">
                  <c:v>1.7672222222222218</c:v>
                </c:pt>
                <c:pt idx="3182">
                  <c:v>1.7677777777777777</c:v>
                </c:pt>
                <c:pt idx="3183">
                  <c:v>1.7683333333333333</c:v>
                </c:pt>
                <c:pt idx="3184">
                  <c:v>1.7688888888888901</c:v>
                </c:pt>
                <c:pt idx="3185">
                  <c:v>1.7694444444444415</c:v>
                </c:pt>
                <c:pt idx="3186">
                  <c:v>1.77</c:v>
                </c:pt>
                <c:pt idx="3187">
                  <c:v>1.7705555555555561</c:v>
                </c:pt>
                <c:pt idx="3188">
                  <c:v>1.7711111111111111</c:v>
                </c:pt>
                <c:pt idx="3189">
                  <c:v>1.7716666666666658</c:v>
                </c:pt>
                <c:pt idx="3190">
                  <c:v>1.7722222222222219</c:v>
                </c:pt>
                <c:pt idx="3191">
                  <c:v>1.772777777777778</c:v>
                </c:pt>
                <c:pt idx="3192">
                  <c:v>1.7733333333333334</c:v>
                </c:pt>
                <c:pt idx="3193">
                  <c:v>1.7738888888888888</c:v>
                </c:pt>
                <c:pt idx="3194">
                  <c:v>1.7744444444444438</c:v>
                </c:pt>
                <c:pt idx="3195">
                  <c:v>1.7749999999999968</c:v>
                </c:pt>
                <c:pt idx="3196">
                  <c:v>1.775555555555556</c:v>
                </c:pt>
                <c:pt idx="3197">
                  <c:v>1.7761111111111121</c:v>
                </c:pt>
                <c:pt idx="3198">
                  <c:v>1.7766666666666666</c:v>
                </c:pt>
                <c:pt idx="3199">
                  <c:v>1.7772222222222218</c:v>
                </c:pt>
                <c:pt idx="3200">
                  <c:v>1.7777777777777777</c:v>
                </c:pt>
                <c:pt idx="3201">
                  <c:v>1.7783333333333333</c:v>
                </c:pt>
                <c:pt idx="3202">
                  <c:v>1.7788888888888901</c:v>
                </c:pt>
                <c:pt idx="3203">
                  <c:v>1.7794444444444415</c:v>
                </c:pt>
                <c:pt idx="3204">
                  <c:v>1.78</c:v>
                </c:pt>
                <c:pt idx="3205">
                  <c:v>1.7805555555555561</c:v>
                </c:pt>
                <c:pt idx="3206">
                  <c:v>1.7811111111111111</c:v>
                </c:pt>
                <c:pt idx="3207">
                  <c:v>1.7816666666666658</c:v>
                </c:pt>
                <c:pt idx="3208">
                  <c:v>1.7822222222222222</c:v>
                </c:pt>
                <c:pt idx="3209">
                  <c:v>1.782777777777778</c:v>
                </c:pt>
                <c:pt idx="3210">
                  <c:v>1.7833333333333334</c:v>
                </c:pt>
                <c:pt idx="3211">
                  <c:v>1.7838888888888889</c:v>
                </c:pt>
                <c:pt idx="3212">
                  <c:v>1.7844444444444438</c:v>
                </c:pt>
                <c:pt idx="3213">
                  <c:v>1.7849999999999968</c:v>
                </c:pt>
                <c:pt idx="3214">
                  <c:v>1.785555555555556</c:v>
                </c:pt>
                <c:pt idx="3215">
                  <c:v>1.7861111111111121</c:v>
                </c:pt>
                <c:pt idx="3216">
                  <c:v>1.7866666666666666</c:v>
                </c:pt>
                <c:pt idx="3217">
                  <c:v>1.7872222222222218</c:v>
                </c:pt>
                <c:pt idx="3218">
                  <c:v>1.7877777777777777</c:v>
                </c:pt>
                <c:pt idx="3219">
                  <c:v>1.7883333333333333</c:v>
                </c:pt>
                <c:pt idx="3220">
                  <c:v>1.7888888888888901</c:v>
                </c:pt>
                <c:pt idx="3221">
                  <c:v>1.7894444444444415</c:v>
                </c:pt>
                <c:pt idx="3222">
                  <c:v>1.79</c:v>
                </c:pt>
                <c:pt idx="3223">
                  <c:v>1.7905555555555561</c:v>
                </c:pt>
                <c:pt idx="3224">
                  <c:v>1.7911111111111111</c:v>
                </c:pt>
                <c:pt idx="3225">
                  <c:v>1.7916666666666659</c:v>
                </c:pt>
                <c:pt idx="3226">
                  <c:v>1.7922222222222222</c:v>
                </c:pt>
                <c:pt idx="3227">
                  <c:v>1.792777777777778</c:v>
                </c:pt>
                <c:pt idx="3228">
                  <c:v>1.7933333333333332</c:v>
                </c:pt>
                <c:pt idx="3229">
                  <c:v>1.7938888888888889</c:v>
                </c:pt>
                <c:pt idx="3230">
                  <c:v>1.7944444444444438</c:v>
                </c:pt>
                <c:pt idx="3231">
                  <c:v>1.794999999999997</c:v>
                </c:pt>
                <c:pt idx="3232">
                  <c:v>1.795555555555556</c:v>
                </c:pt>
                <c:pt idx="3233">
                  <c:v>1.7961111111111121</c:v>
                </c:pt>
                <c:pt idx="3234">
                  <c:v>1.7966666666666666</c:v>
                </c:pt>
                <c:pt idx="3235">
                  <c:v>1.7972222222222218</c:v>
                </c:pt>
                <c:pt idx="3236">
                  <c:v>1.7977777777777777</c:v>
                </c:pt>
                <c:pt idx="3237">
                  <c:v>1.7983333333333333</c:v>
                </c:pt>
                <c:pt idx="3238">
                  <c:v>1.7988888888888901</c:v>
                </c:pt>
                <c:pt idx="3239">
                  <c:v>1.7994444444444415</c:v>
                </c:pt>
                <c:pt idx="3240">
                  <c:v>1.8</c:v>
                </c:pt>
                <c:pt idx="3241">
                  <c:v>1.8005555555555561</c:v>
                </c:pt>
                <c:pt idx="3242">
                  <c:v>1.8011111111111111</c:v>
                </c:pt>
                <c:pt idx="3243">
                  <c:v>1.8016666666666659</c:v>
                </c:pt>
                <c:pt idx="3244">
                  <c:v>1.8022222222222222</c:v>
                </c:pt>
                <c:pt idx="3245">
                  <c:v>1.802777777777778</c:v>
                </c:pt>
                <c:pt idx="3246">
                  <c:v>1.8033333333333332</c:v>
                </c:pt>
                <c:pt idx="3247">
                  <c:v>1.8038888888888889</c:v>
                </c:pt>
                <c:pt idx="3248">
                  <c:v>1.8044444444444439</c:v>
                </c:pt>
                <c:pt idx="3249">
                  <c:v>1.8049999999999971</c:v>
                </c:pt>
                <c:pt idx="3250">
                  <c:v>1.805555555555556</c:v>
                </c:pt>
                <c:pt idx="3251">
                  <c:v>1.8061111111111121</c:v>
                </c:pt>
                <c:pt idx="3252">
                  <c:v>1.8066666666666666</c:v>
                </c:pt>
                <c:pt idx="3253">
                  <c:v>1.8072222222222218</c:v>
                </c:pt>
                <c:pt idx="3254">
                  <c:v>1.8077777777777777</c:v>
                </c:pt>
                <c:pt idx="3255">
                  <c:v>1.8083333333333333</c:v>
                </c:pt>
                <c:pt idx="3256">
                  <c:v>1.8088888888888901</c:v>
                </c:pt>
                <c:pt idx="3257">
                  <c:v>1.8094444444444415</c:v>
                </c:pt>
                <c:pt idx="3258">
                  <c:v>1.81</c:v>
                </c:pt>
                <c:pt idx="3259">
                  <c:v>1.8105555555555561</c:v>
                </c:pt>
                <c:pt idx="3260">
                  <c:v>1.8111111111111111</c:v>
                </c:pt>
                <c:pt idx="3261">
                  <c:v>1.8116666666666668</c:v>
                </c:pt>
                <c:pt idx="3262">
                  <c:v>1.8122222222222222</c:v>
                </c:pt>
                <c:pt idx="3263">
                  <c:v>1.812777777777778</c:v>
                </c:pt>
                <c:pt idx="3264">
                  <c:v>1.8133333333333332</c:v>
                </c:pt>
                <c:pt idx="3265">
                  <c:v>1.8138888888888889</c:v>
                </c:pt>
                <c:pt idx="3266">
                  <c:v>1.8144444444444439</c:v>
                </c:pt>
                <c:pt idx="3267">
                  <c:v>1.8149999999999971</c:v>
                </c:pt>
                <c:pt idx="3268">
                  <c:v>1.815555555555556</c:v>
                </c:pt>
                <c:pt idx="3269">
                  <c:v>1.8161111111111121</c:v>
                </c:pt>
                <c:pt idx="3270">
                  <c:v>1.8166666666666667</c:v>
                </c:pt>
                <c:pt idx="3271">
                  <c:v>1.8172222222222219</c:v>
                </c:pt>
                <c:pt idx="3272">
                  <c:v>1.8177777777777777</c:v>
                </c:pt>
                <c:pt idx="3273">
                  <c:v>1.818333333333334</c:v>
                </c:pt>
                <c:pt idx="3274">
                  <c:v>1.8188888888888901</c:v>
                </c:pt>
                <c:pt idx="3275">
                  <c:v>1.8194444444444438</c:v>
                </c:pt>
                <c:pt idx="3276">
                  <c:v>1.82</c:v>
                </c:pt>
                <c:pt idx="3277">
                  <c:v>1.8205555555555561</c:v>
                </c:pt>
                <c:pt idx="3278">
                  <c:v>1.8211111111111111</c:v>
                </c:pt>
                <c:pt idx="3279">
                  <c:v>1.8216666666666668</c:v>
                </c:pt>
                <c:pt idx="3280">
                  <c:v>1.8222222222222222</c:v>
                </c:pt>
                <c:pt idx="3281">
                  <c:v>1.8227777777777781</c:v>
                </c:pt>
                <c:pt idx="3282">
                  <c:v>1.8233333333333333</c:v>
                </c:pt>
                <c:pt idx="3283">
                  <c:v>1.8238888888888889</c:v>
                </c:pt>
                <c:pt idx="3284">
                  <c:v>1.8244444444444439</c:v>
                </c:pt>
                <c:pt idx="3285">
                  <c:v>1.825</c:v>
                </c:pt>
                <c:pt idx="3286">
                  <c:v>1.825555555555556</c:v>
                </c:pt>
                <c:pt idx="3287">
                  <c:v>1.8261111111111121</c:v>
                </c:pt>
                <c:pt idx="3288">
                  <c:v>1.8266666666666667</c:v>
                </c:pt>
                <c:pt idx="3289">
                  <c:v>1.8272222222222219</c:v>
                </c:pt>
                <c:pt idx="3290">
                  <c:v>1.8277777777777777</c:v>
                </c:pt>
                <c:pt idx="3291">
                  <c:v>1.828333333333334</c:v>
                </c:pt>
                <c:pt idx="3292">
                  <c:v>1.8288888888888901</c:v>
                </c:pt>
                <c:pt idx="3293">
                  <c:v>1.8294444444444438</c:v>
                </c:pt>
                <c:pt idx="3294">
                  <c:v>1.83</c:v>
                </c:pt>
                <c:pt idx="3295">
                  <c:v>1.8305555555555584</c:v>
                </c:pt>
                <c:pt idx="3296">
                  <c:v>1.8311111111111111</c:v>
                </c:pt>
                <c:pt idx="3297">
                  <c:v>1.8316666666666668</c:v>
                </c:pt>
                <c:pt idx="3298">
                  <c:v>1.8322222222222222</c:v>
                </c:pt>
                <c:pt idx="3299">
                  <c:v>1.8327777777777781</c:v>
                </c:pt>
                <c:pt idx="3300">
                  <c:v>1.8333333333333333</c:v>
                </c:pt>
                <c:pt idx="3301">
                  <c:v>1.8338888888888889</c:v>
                </c:pt>
                <c:pt idx="3302">
                  <c:v>1.8344444444444439</c:v>
                </c:pt>
                <c:pt idx="3303">
                  <c:v>1.835</c:v>
                </c:pt>
                <c:pt idx="3304">
                  <c:v>1.8355555555555561</c:v>
                </c:pt>
                <c:pt idx="3305">
                  <c:v>1.8361111111111121</c:v>
                </c:pt>
                <c:pt idx="3306">
                  <c:v>1.8366666666666667</c:v>
                </c:pt>
                <c:pt idx="3307">
                  <c:v>1.8372222222222219</c:v>
                </c:pt>
                <c:pt idx="3308">
                  <c:v>1.8377777777777777</c:v>
                </c:pt>
                <c:pt idx="3309">
                  <c:v>1.838333333333334</c:v>
                </c:pt>
                <c:pt idx="3310">
                  <c:v>1.8388888888888901</c:v>
                </c:pt>
                <c:pt idx="3311">
                  <c:v>1.8394444444444438</c:v>
                </c:pt>
                <c:pt idx="3312">
                  <c:v>1.84</c:v>
                </c:pt>
                <c:pt idx="3313">
                  <c:v>1.8405555555555584</c:v>
                </c:pt>
                <c:pt idx="3314">
                  <c:v>1.8411111111111111</c:v>
                </c:pt>
                <c:pt idx="3315">
                  <c:v>1.8416666666666666</c:v>
                </c:pt>
                <c:pt idx="3316">
                  <c:v>1.8422222222222222</c:v>
                </c:pt>
                <c:pt idx="3317">
                  <c:v>1.8427777777777781</c:v>
                </c:pt>
                <c:pt idx="3318">
                  <c:v>1.8433333333333333</c:v>
                </c:pt>
                <c:pt idx="3319">
                  <c:v>1.8438888888888889</c:v>
                </c:pt>
                <c:pt idx="3320">
                  <c:v>1.8444444444444446</c:v>
                </c:pt>
                <c:pt idx="3321">
                  <c:v>1.845</c:v>
                </c:pt>
                <c:pt idx="3322">
                  <c:v>1.8455555555555561</c:v>
                </c:pt>
                <c:pt idx="3323">
                  <c:v>1.8461111111111121</c:v>
                </c:pt>
                <c:pt idx="3324">
                  <c:v>1.8466666666666667</c:v>
                </c:pt>
                <c:pt idx="3325">
                  <c:v>1.8472222222222219</c:v>
                </c:pt>
                <c:pt idx="3326">
                  <c:v>1.8477777777777777</c:v>
                </c:pt>
                <c:pt idx="3327">
                  <c:v>1.848333333333334</c:v>
                </c:pt>
                <c:pt idx="3328">
                  <c:v>1.8488888888888901</c:v>
                </c:pt>
                <c:pt idx="3329">
                  <c:v>1.8494444444444438</c:v>
                </c:pt>
                <c:pt idx="3330">
                  <c:v>1.85</c:v>
                </c:pt>
                <c:pt idx="3331">
                  <c:v>1.8505555555555584</c:v>
                </c:pt>
                <c:pt idx="3332">
                  <c:v>1.851111111111112</c:v>
                </c:pt>
                <c:pt idx="3333">
                  <c:v>1.8516666666666666</c:v>
                </c:pt>
                <c:pt idx="3334">
                  <c:v>1.8522222222222222</c:v>
                </c:pt>
                <c:pt idx="3335">
                  <c:v>1.8527777777777781</c:v>
                </c:pt>
                <c:pt idx="3336">
                  <c:v>1.8533333333333333</c:v>
                </c:pt>
                <c:pt idx="3337">
                  <c:v>1.8538888888888889</c:v>
                </c:pt>
                <c:pt idx="3338">
                  <c:v>1.8544444444444439</c:v>
                </c:pt>
                <c:pt idx="3339">
                  <c:v>1.855</c:v>
                </c:pt>
                <c:pt idx="3340">
                  <c:v>1.8555555555555561</c:v>
                </c:pt>
                <c:pt idx="3341">
                  <c:v>1.8561111111111139</c:v>
                </c:pt>
                <c:pt idx="3342">
                  <c:v>1.8566666666666667</c:v>
                </c:pt>
                <c:pt idx="3343">
                  <c:v>1.8572222222222219</c:v>
                </c:pt>
                <c:pt idx="3344">
                  <c:v>1.857777777777778</c:v>
                </c:pt>
                <c:pt idx="3345">
                  <c:v>1.8583333333333341</c:v>
                </c:pt>
                <c:pt idx="3346">
                  <c:v>1.8588888888888901</c:v>
                </c:pt>
                <c:pt idx="3347">
                  <c:v>1.8594444444444438</c:v>
                </c:pt>
                <c:pt idx="3348">
                  <c:v>1.86</c:v>
                </c:pt>
                <c:pt idx="3349">
                  <c:v>1.8605555555555584</c:v>
                </c:pt>
                <c:pt idx="3350">
                  <c:v>1.861111111111112</c:v>
                </c:pt>
                <c:pt idx="3351">
                  <c:v>1.8616666666666666</c:v>
                </c:pt>
                <c:pt idx="3352">
                  <c:v>1.8622222222222222</c:v>
                </c:pt>
                <c:pt idx="3353">
                  <c:v>1.8627777777777781</c:v>
                </c:pt>
                <c:pt idx="3354">
                  <c:v>1.8633333333333333</c:v>
                </c:pt>
                <c:pt idx="3355">
                  <c:v>1.8638888888888889</c:v>
                </c:pt>
                <c:pt idx="3356">
                  <c:v>1.8644444444444439</c:v>
                </c:pt>
                <c:pt idx="3357">
                  <c:v>1.865</c:v>
                </c:pt>
                <c:pt idx="3358">
                  <c:v>1.8655555555555561</c:v>
                </c:pt>
                <c:pt idx="3359">
                  <c:v>1.8661111111111139</c:v>
                </c:pt>
                <c:pt idx="3360">
                  <c:v>1.8666666666666667</c:v>
                </c:pt>
                <c:pt idx="3361">
                  <c:v>1.8672222222222219</c:v>
                </c:pt>
                <c:pt idx="3362">
                  <c:v>1.867777777777778</c:v>
                </c:pt>
                <c:pt idx="3363">
                  <c:v>1.8683333333333341</c:v>
                </c:pt>
                <c:pt idx="3364">
                  <c:v>1.8688888888888917</c:v>
                </c:pt>
                <c:pt idx="3365">
                  <c:v>1.8694444444444438</c:v>
                </c:pt>
                <c:pt idx="3366">
                  <c:v>1.87</c:v>
                </c:pt>
                <c:pt idx="3367">
                  <c:v>1.8705555555555584</c:v>
                </c:pt>
                <c:pt idx="3368">
                  <c:v>1.8711111111111121</c:v>
                </c:pt>
                <c:pt idx="3369">
                  <c:v>1.8716666666666666</c:v>
                </c:pt>
                <c:pt idx="3370">
                  <c:v>1.8722222222222222</c:v>
                </c:pt>
                <c:pt idx="3371">
                  <c:v>1.8727777777777781</c:v>
                </c:pt>
                <c:pt idx="3372">
                  <c:v>1.8733333333333333</c:v>
                </c:pt>
                <c:pt idx="3373">
                  <c:v>1.8738888888888889</c:v>
                </c:pt>
                <c:pt idx="3374">
                  <c:v>1.8744444444444444</c:v>
                </c:pt>
                <c:pt idx="3375">
                  <c:v>1.875</c:v>
                </c:pt>
                <c:pt idx="3376">
                  <c:v>1.8755555555555561</c:v>
                </c:pt>
                <c:pt idx="3377">
                  <c:v>1.8761111111111139</c:v>
                </c:pt>
                <c:pt idx="3378">
                  <c:v>1.8766666666666667</c:v>
                </c:pt>
                <c:pt idx="3379">
                  <c:v>1.8772222222222219</c:v>
                </c:pt>
                <c:pt idx="3380">
                  <c:v>1.877777777777778</c:v>
                </c:pt>
                <c:pt idx="3381">
                  <c:v>1.8783333333333341</c:v>
                </c:pt>
                <c:pt idx="3382">
                  <c:v>1.8788888888888917</c:v>
                </c:pt>
                <c:pt idx="3383">
                  <c:v>1.8794444444444438</c:v>
                </c:pt>
                <c:pt idx="3384">
                  <c:v>1.8800000000000001</c:v>
                </c:pt>
                <c:pt idx="3385">
                  <c:v>1.8805555555555589</c:v>
                </c:pt>
                <c:pt idx="3386">
                  <c:v>1.8811111111111121</c:v>
                </c:pt>
                <c:pt idx="3387">
                  <c:v>1.8816666666666666</c:v>
                </c:pt>
                <c:pt idx="3388">
                  <c:v>1.8822222222222222</c:v>
                </c:pt>
                <c:pt idx="3389">
                  <c:v>1.8827777777777781</c:v>
                </c:pt>
                <c:pt idx="3390">
                  <c:v>1.8833333333333333</c:v>
                </c:pt>
                <c:pt idx="3391">
                  <c:v>1.8838888888888889</c:v>
                </c:pt>
                <c:pt idx="3392">
                  <c:v>1.8844444444444444</c:v>
                </c:pt>
                <c:pt idx="3393">
                  <c:v>1.885</c:v>
                </c:pt>
                <c:pt idx="3394">
                  <c:v>1.8855555555555561</c:v>
                </c:pt>
                <c:pt idx="3395">
                  <c:v>1.886111111111114</c:v>
                </c:pt>
                <c:pt idx="3396">
                  <c:v>1.8866666666666667</c:v>
                </c:pt>
                <c:pt idx="3397">
                  <c:v>1.8872222222222219</c:v>
                </c:pt>
                <c:pt idx="3398">
                  <c:v>1.887777777777778</c:v>
                </c:pt>
                <c:pt idx="3399">
                  <c:v>1.8883333333333341</c:v>
                </c:pt>
                <c:pt idx="3400">
                  <c:v>1.8888888888888917</c:v>
                </c:pt>
                <c:pt idx="3401">
                  <c:v>1.8894444444444438</c:v>
                </c:pt>
                <c:pt idx="3402">
                  <c:v>1.8900000000000001</c:v>
                </c:pt>
                <c:pt idx="3403">
                  <c:v>1.8905555555555589</c:v>
                </c:pt>
                <c:pt idx="3404">
                  <c:v>1.8911111111111121</c:v>
                </c:pt>
                <c:pt idx="3405">
                  <c:v>1.8916666666666666</c:v>
                </c:pt>
                <c:pt idx="3406">
                  <c:v>1.8922222222222222</c:v>
                </c:pt>
                <c:pt idx="3407">
                  <c:v>1.8927777777777781</c:v>
                </c:pt>
                <c:pt idx="3408">
                  <c:v>1.8933333333333333</c:v>
                </c:pt>
                <c:pt idx="3409">
                  <c:v>1.8938888888888901</c:v>
                </c:pt>
                <c:pt idx="3410">
                  <c:v>1.8944444444444444</c:v>
                </c:pt>
                <c:pt idx="3411">
                  <c:v>1.895</c:v>
                </c:pt>
                <c:pt idx="3412">
                  <c:v>1.8955555555555561</c:v>
                </c:pt>
                <c:pt idx="3413">
                  <c:v>1.896111111111114</c:v>
                </c:pt>
                <c:pt idx="3414">
                  <c:v>1.8966666666666667</c:v>
                </c:pt>
                <c:pt idx="3415">
                  <c:v>1.8972222222222219</c:v>
                </c:pt>
                <c:pt idx="3416">
                  <c:v>1.897777777777778</c:v>
                </c:pt>
                <c:pt idx="3417">
                  <c:v>1.8983333333333341</c:v>
                </c:pt>
                <c:pt idx="3418">
                  <c:v>1.8988888888888917</c:v>
                </c:pt>
                <c:pt idx="3419">
                  <c:v>1.8994444444444438</c:v>
                </c:pt>
                <c:pt idx="3420">
                  <c:v>1.9000000000000001</c:v>
                </c:pt>
                <c:pt idx="3421">
                  <c:v>1.9005555555555589</c:v>
                </c:pt>
                <c:pt idx="3422">
                  <c:v>1.9011111111111121</c:v>
                </c:pt>
                <c:pt idx="3423">
                  <c:v>1.9016666666666666</c:v>
                </c:pt>
                <c:pt idx="3424">
                  <c:v>1.9022222222222223</c:v>
                </c:pt>
                <c:pt idx="3425">
                  <c:v>1.9027777777777781</c:v>
                </c:pt>
                <c:pt idx="3426">
                  <c:v>1.9033333333333333</c:v>
                </c:pt>
                <c:pt idx="3427">
                  <c:v>1.9038888888888901</c:v>
                </c:pt>
                <c:pt idx="3428">
                  <c:v>1.9044444444444444</c:v>
                </c:pt>
                <c:pt idx="3429">
                  <c:v>1.905</c:v>
                </c:pt>
                <c:pt idx="3430">
                  <c:v>1.9055555555555561</c:v>
                </c:pt>
                <c:pt idx="3431">
                  <c:v>1.9061111111111144</c:v>
                </c:pt>
                <c:pt idx="3432">
                  <c:v>1.9066666666666667</c:v>
                </c:pt>
                <c:pt idx="3433">
                  <c:v>1.9072222222222222</c:v>
                </c:pt>
                <c:pt idx="3434">
                  <c:v>1.907777777777778</c:v>
                </c:pt>
                <c:pt idx="3435">
                  <c:v>1.9083333333333341</c:v>
                </c:pt>
                <c:pt idx="3436">
                  <c:v>1.9088888888888917</c:v>
                </c:pt>
                <c:pt idx="3437">
                  <c:v>1.9094444444444438</c:v>
                </c:pt>
                <c:pt idx="3438">
                  <c:v>1.9100000000000001</c:v>
                </c:pt>
                <c:pt idx="3439">
                  <c:v>1.9105555555555589</c:v>
                </c:pt>
                <c:pt idx="3440">
                  <c:v>1.9111111111111121</c:v>
                </c:pt>
                <c:pt idx="3441">
                  <c:v>1.9116666666666666</c:v>
                </c:pt>
                <c:pt idx="3442">
                  <c:v>1.9122222222222223</c:v>
                </c:pt>
                <c:pt idx="3443">
                  <c:v>1.9127777777777781</c:v>
                </c:pt>
                <c:pt idx="3444">
                  <c:v>1.9133333333333333</c:v>
                </c:pt>
                <c:pt idx="3445">
                  <c:v>1.9138888888888901</c:v>
                </c:pt>
                <c:pt idx="3446">
                  <c:v>1.9144444444444444</c:v>
                </c:pt>
                <c:pt idx="3447">
                  <c:v>1.915</c:v>
                </c:pt>
                <c:pt idx="3448">
                  <c:v>1.9155555555555561</c:v>
                </c:pt>
                <c:pt idx="3449">
                  <c:v>1.9161111111111144</c:v>
                </c:pt>
                <c:pt idx="3450">
                  <c:v>1.9166666666666667</c:v>
                </c:pt>
                <c:pt idx="3451">
                  <c:v>1.9172222222222222</c:v>
                </c:pt>
                <c:pt idx="3452">
                  <c:v>1.917777777777778</c:v>
                </c:pt>
                <c:pt idx="3453">
                  <c:v>1.9183333333333341</c:v>
                </c:pt>
                <c:pt idx="3454">
                  <c:v>1.9188888888888922</c:v>
                </c:pt>
                <c:pt idx="3455">
                  <c:v>1.9194444444444438</c:v>
                </c:pt>
                <c:pt idx="3456">
                  <c:v>1.9200000000000021</c:v>
                </c:pt>
                <c:pt idx="3457">
                  <c:v>1.9205555555555589</c:v>
                </c:pt>
                <c:pt idx="3458">
                  <c:v>1.9211111111111121</c:v>
                </c:pt>
                <c:pt idx="3459">
                  <c:v>1.9216666666666666</c:v>
                </c:pt>
                <c:pt idx="3460">
                  <c:v>1.9222222222222223</c:v>
                </c:pt>
                <c:pt idx="3461">
                  <c:v>1.9227777777777781</c:v>
                </c:pt>
                <c:pt idx="3462">
                  <c:v>1.9233333333333333</c:v>
                </c:pt>
                <c:pt idx="3463">
                  <c:v>1.9238888888888901</c:v>
                </c:pt>
                <c:pt idx="3464">
                  <c:v>1.9244444444444444</c:v>
                </c:pt>
                <c:pt idx="3465">
                  <c:v>1.925</c:v>
                </c:pt>
                <c:pt idx="3466">
                  <c:v>1.9255555555555561</c:v>
                </c:pt>
                <c:pt idx="3467">
                  <c:v>1.9261111111111144</c:v>
                </c:pt>
                <c:pt idx="3468">
                  <c:v>1.9266666666666667</c:v>
                </c:pt>
                <c:pt idx="3469">
                  <c:v>1.9272222222222222</c:v>
                </c:pt>
                <c:pt idx="3470">
                  <c:v>1.927777777777778</c:v>
                </c:pt>
                <c:pt idx="3471">
                  <c:v>1.9283333333333341</c:v>
                </c:pt>
                <c:pt idx="3472">
                  <c:v>1.9288888888888922</c:v>
                </c:pt>
                <c:pt idx="3473">
                  <c:v>1.9294444444444439</c:v>
                </c:pt>
                <c:pt idx="3474">
                  <c:v>1.9300000000000028</c:v>
                </c:pt>
                <c:pt idx="3475">
                  <c:v>1.9305555555555591</c:v>
                </c:pt>
                <c:pt idx="3476">
                  <c:v>1.9311111111111121</c:v>
                </c:pt>
                <c:pt idx="3477">
                  <c:v>1.9316666666666666</c:v>
                </c:pt>
                <c:pt idx="3478">
                  <c:v>1.9322222222222223</c:v>
                </c:pt>
                <c:pt idx="3479">
                  <c:v>1.9327777777777781</c:v>
                </c:pt>
                <c:pt idx="3480">
                  <c:v>1.9333333333333333</c:v>
                </c:pt>
                <c:pt idx="3481">
                  <c:v>1.9338888888888901</c:v>
                </c:pt>
                <c:pt idx="3482">
                  <c:v>1.9344444444444444</c:v>
                </c:pt>
                <c:pt idx="3483">
                  <c:v>1.9350000000000001</c:v>
                </c:pt>
                <c:pt idx="3484">
                  <c:v>1.9355555555555561</c:v>
                </c:pt>
                <c:pt idx="3485">
                  <c:v>1.9361111111111144</c:v>
                </c:pt>
                <c:pt idx="3486">
                  <c:v>1.9366666666666681</c:v>
                </c:pt>
                <c:pt idx="3487">
                  <c:v>1.9372222222222222</c:v>
                </c:pt>
                <c:pt idx="3488">
                  <c:v>1.937777777777778</c:v>
                </c:pt>
                <c:pt idx="3489">
                  <c:v>1.9383333333333341</c:v>
                </c:pt>
                <c:pt idx="3490">
                  <c:v>1.9388888888888922</c:v>
                </c:pt>
                <c:pt idx="3491">
                  <c:v>1.9394444444444439</c:v>
                </c:pt>
                <c:pt idx="3492">
                  <c:v>1.9400000000000028</c:v>
                </c:pt>
                <c:pt idx="3493">
                  <c:v>1.9405555555555591</c:v>
                </c:pt>
                <c:pt idx="3494">
                  <c:v>1.9411111111111121</c:v>
                </c:pt>
                <c:pt idx="3495">
                  <c:v>1.9416666666666667</c:v>
                </c:pt>
                <c:pt idx="3496">
                  <c:v>1.9422222222222223</c:v>
                </c:pt>
                <c:pt idx="3497">
                  <c:v>1.9427777777777806</c:v>
                </c:pt>
                <c:pt idx="3498">
                  <c:v>1.943333333333334</c:v>
                </c:pt>
                <c:pt idx="3499">
                  <c:v>1.9438888888888901</c:v>
                </c:pt>
                <c:pt idx="3500">
                  <c:v>1.9444444444444444</c:v>
                </c:pt>
                <c:pt idx="3501">
                  <c:v>1.9450000000000001</c:v>
                </c:pt>
                <c:pt idx="3502">
                  <c:v>1.9455555555555561</c:v>
                </c:pt>
                <c:pt idx="3503">
                  <c:v>1.9461111111111145</c:v>
                </c:pt>
                <c:pt idx="3504">
                  <c:v>1.9466666666666681</c:v>
                </c:pt>
                <c:pt idx="3505">
                  <c:v>1.9472222222222222</c:v>
                </c:pt>
                <c:pt idx="3506">
                  <c:v>1.9477777777777781</c:v>
                </c:pt>
                <c:pt idx="3507">
                  <c:v>1.9483333333333341</c:v>
                </c:pt>
                <c:pt idx="3508">
                  <c:v>1.9488888888888922</c:v>
                </c:pt>
                <c:pt idx="3509">
                  <c:v>1.9494444444444439</c:v>
                </c:pt>
                <c:pt idx="3510">
                  <c:v>1.9500000000000028</c:v>
                </c:pt>
                <c:pt idx="3511">
                  <c:v>1.9505555555555592</c:v>
                </c:pt>
                <c:pt idx="3512">
                  <c:v>1.9511111111111121</c:v>
                </c:pt>
                <c:pt idx="3513">
                  <c:v>1.9516666666666667</c:v>
                </c:pt>
                <c:pt idx="3514">
                  <c:v>1.9522222222222223</c:v>
                </c:pt>
                <c:pt idx="3515">
                  <c:v>1.9527777777777806</c:v>
                </c:pt>
                <c:pt idx="3516">
                  <c:v>1.953333333333334</c:v>
                </c:pt>
                <c:pt idx="3517">
                  <c:v>1.9538888888888901</c:v>
                </c:pt>
                <c:pt idx="3518">
                  <c:v>1.9544444444444444</c:v>
                </c:pt>
                <c:pt idx="3519">
                  <c:v>1.9550000000000001</c:v>
                </c:pt>
                <c:pt idx="3520">
                  <c:v>1.9555555555555584</c:v>
                </c:pt>
                <c:pt idx="3521">
                  <c:v>1.9561111111111149</c:v>
                </c:pt>
                <c:pt idx="3522">
                  <c:v>1.9566666666666681</c:v>
                </c:pt>
                <c:pt idx="3523">
                  <c:v>1.9572222222222222</c:v>
                </c:pt>
                <c:pt idx="3524">
                  <c:v>1.9577777777777781</c:v>
                </c:pt>
                <c:pt idx="3525">
                  <c:v>1.9583333333333341</c:v>
                </c:pt>
                <c:pt idx="3526">
                  <c:v>1.9588888888888922</c:v>
                </c:pt>
                <c:pt idx="3527">
                  <c:v>1.9594444444444439</c:v>
                </c:pt>
                <c:pt idx="3528">
                  <c:v>1.9600000000000029</c:v>
                </c:pt>
                <c:pt idx="3529">
                  <c:v>1.9605555555555592</c:v>
                </c:pt>
                <c:pt idx="3530">
                  <c:v>1.9611111111111121</c:v>
                </c:pt>
                <c:pt idx="3531">
                  <c:v>1.9616666666666667</c:v>
                </c:pt>
                <c:pt idx="3532">
                  <c:v>1.9622222222222223</c:v>
                </c:pt>
                <c:pt idx="3533">
                  <c:v>1.9627777777777806</c:v>
                </c:pt>
                <c:pt idx="3534">
                  <c:v>1.963333333333334</c:v>
                </c:pt>
                <c:pt idx="3535">
                  <c:v>1.9638888888888901</c:v>
                </c:pt>
                <c:pt idx="3536">
                  <c:v>1.9644444444444444</c:v>
                </c:pt>
                <c:pt idx="3537">
                  <c:v>1.9650000000000001</c:v>
                </c:pt>
                <c:pt idx="3538">
                  <c:v>1.9655555555555584</c:v>
                </c:pt>
                <c:pt idx="3539">
                  <c:v>1.9661111111111149</c:v>
                </c:pt>
                <c:pt idx="3540">
                  <c:v>1.9666666666666681</c:v>
                </c:pt>
                <c:pt idx="3541">
                  <c:v>1.9672222222222222</c:v>
                </c:pt>
                <c:pt idx="3542">
                  <c:v>1.9677777777777781</c:v>
                </c:pt>
                <c:pt idx="3543">
                  <c:v>1.9683333333333362</c:v>
                </c:pt>
                <c:pt idx="3544">
                  <c:v>1.9688888888888927</c:v>
                </c:pt>
                <c:pt idx="3545">
                  <c:v>1.9694444444444446</c:v>
                </c:pt>
                <c:pt idx="3546">
                  <c:v>1.9700000000000029</c:v>
                </c:pt>
                <c:pt idx="3547">
                  <c:v>1.9705555555555592</c:v>
                </c:pt>
                <c:pt idx="3548">
                  <c:v>1.9711111111111121</c:v>
                </c:pt>
                <c:pt idx="3549">
                  <c:v>1.9716666666666667</c:v>
                </c:pt>
                <c:pt idx="3550">
                  <c:v>1.9722222222222223</c:v>
                </c:pt>
                <c:pt idx="3551">
                  <c:v>1.9727777777777806</c:v>
                </c:pt>
                <c:pt idx="3552">
                  <c:v>1.973333333333334</c:v>
                </c:pt>
                <c:pt idx="3553">
                  <c:v>1.9738888888888901</c:v>
                </c:pt>
                <c:pt idx="3554">
                  <c:v>1.9744444444444444</c:v>
                </c:pt>
                <c:pt idx="3555">
                  <c:v>1.9750000000000001</c:v>
                </c:pt>
                <c:pt idx="3556">
                  <c:v>1.9755555555555584</c:v>
                </c:pt>
                <c:pt idx="3557">
                  <c:v>1.9761111111111149</c:v>
                </c:pt>
                <c:pt idx="3558">
                  <c:v>1.9766666666666681</c:v>
                </c:pt>
                <c:pt idx="3559">
                  <c:v>1.9772222222222222</c:v>
                </c:pt>
                <c:pt idx="3560">
                  <c:v>1.9777777777777781</c:v>
                </c:pt>
                <c:pt idx="3561">
                  <c:v>1.9783333333333362</c:v>
                </c:pt>
                <c:pt idx="3562">
                  <c:v>1.9788888888888927</c:v>
                </c:pt>
                <c:pt idx="3563">
                  <c:v>1.9794444444444439</c:v>
                </c:pt>
                <c:pt idx="3564">
                  <c:v>1.9800000000000031</c:v>
                </c:pt>
                <c:pt idx="3565">
                  <c:v>1.9805555555555598</c:v>
                </c:pt>
                <c:pt idx="3566">
                  <c:v>1.9811111111111139</c:v>
                </c:pt>
                <c:pt idx="3567">
                  <c:v>1.9816666666666667</c:v>
                </c:pt>
                <c:pt idx="3568">
                  <c:v>1.9822222222222223</c:v>
                </c:pt>
                <c:pt idx="3569">
                  <c:v>1.9827777777777809</c:v>
                </c:pt>
                <c:pt idx="3570">
                  <c:v>1.9833333333333341</c:v>
                </c:pt>
                <c:pt idx="3571">
                  <c:v>1.9838888888888901</c:v>
                </c:pt>
                <c:pt idx="3572">
                  <c:v>1.9844444444444445</c:v>
                </c:pt>
                <c:pt idx="3573">
                  <c:v>1.9850000000000001</c:v>
                </c:pt>
                <c:pt idx="3574">
                  <c:v>1.9855555555555584</c:v>
                </c:pt>
                <c:pt idx="3575">
                  <c:v>1.9861111111111149</c:v>
                </c:pt>
                <c:pt idx="3576">
                  <c:v>1.9866666666666681</c:v>
                </c:pt>
                <c:pt idx="3577">
                  <c:v>1.9872222222222222</c:v>
                </c:pt>
                <c:pt idx="3578">
                  <c:v>1.9877777777777781</c:v>
                </c:pt>
                <c:pt idx="3579">
                  <c:v>1.9883333333333362</c:v>
                </c:pt>
                <c:pt idx="3580">
                  <c:v>1.9888888888888927</c:v>
                </c:pt>
                <c:pt idx="3581">
                  <c:v>1.9894444444444439</c:v>
                </c:pt>
                <c:pt idx="3582">
                  <c:v>1.9900000000000031</c:v>
                </c:pt>
                <c:pt idx="3583">
                  <c:v>1.9905555555555599</c:v>
                </c:pt>
                <c:pt idx="3584">
                  <c:v>1.9911111111111139</c:v>
                </c:pt>
                <c:pt idx="3585">
                  <c:v>1.9916666666666667</c:v>
                </c:pt>
                <c:pt idx="3586">
                  <c:v>1.9922222222222221</c:v>
                </c:pt>
                <c:pt idx="3587">
                  <c:v>1.9927777777777811</c:v>
                </c:pt>
                <c:pt idx="3588">
                  <c:v>1.9933333333333341</c:v>
                </c:pt>
                <c:pt idx="3589">
                  <c:v>1.9938888888888917</c:v>
                </c:pt>
                <c:pt idx="3590">
                  <c:v>1.9944444444444445</c:v>
                </c:pt>
                <c:pt idx="3591">
                  <c:v>1.9950000000000001</c:v>
                </c:pt>
                <c:pt idx="3592">
                  <c:v>1.9955555555555584</c:v>
                </c:pt>
                <c:pt idx="3593">
                  <c:v>1.9961111111111149</c:v>
                </c:pt>
                <c:pt idx="3594">
                  <c:v>1.9966666666666681</c:v>
                </c:pt>
                <c:pt idx="3595">
                  <c:v>1.9972222222222222</c:v>
                </c:pt>
                <c:pt idx="3596">
                  <c:v>1.9977777777777781</c:v>
                </c:pt>
                <c:pt idx="3597">
                  <c:v>1.9983333333333362</c:v>
                </c:pt>
                <c:pt idx="3598">
                  <c:v>1.9988888888888927</c:v>
                </c:pt>
                <c:pt idx="3599">
                  <c:v>1.9994444444444444</c:v>
                </c:pt>
                <c:pt idx="3600">
                  <c:v>2</c:v>
                </c:pt>
                <c:pt idx="3601">
                  <c:v>2.0005555555555556</c:v>
                </c:pt>
                <c:pt idx="3602">
                  <c:v>2.0011111111111171</c:v>
                </c:pt>
                <c:pt idx="3603">
                  <c:v>2.0016666666666665</c:v>
                </c:pt>
                <c:pt idx="3604">
                  <c:v>2.0022222222222221</c:v>
                </c:pt>
                <c:pt idx="3605">
                  <c:v>2.0027777777777849</c:v>
                </c:pt>
                <c:pt idx="3606">
                  <c:v>2.0033333333333352</c:v>
                </c:pt>
                <c:pt idx="3607">
                  <c:v>2.0038888888888877</c:v>
                </c:pt>
                <c:pt idx="3608">
                  <c:v>2.0044444444444443</c:v>
                </c:pt>
                <c:pt idx="3609">
                  <c:v>2.0049999999999999</c:v>
                </c:pt>
                <c:pt idx="3610">
                  <c:v>2.0055555555555555</c:v>
                </c:pt>
                <c:pt idx="3611">
                  <c:v>2.0061111111111112</c:v>
                </c:pt>
                <c:pt idx="3612">
                  <c:v>2.0066666666666668</c:v>
                </c:pt>
                <c:pt idx="3613">
                  <c:v>2.0072222222222242</c:v>
                </c:pt>
                <c:pt idx="3614">
                  <c:v>2.0077777777777892</c:v>
                </c:pt>
                <c:pt idx="3615">
                  <c:v>2.0083333333333342</c:v>
                </c:pt>
                <c:pt idx="3616">
                  <c:v>2.0088888888888867</c:v>
                </c:pt>
                <c:pt idx="3617">
                  <c:v>2.0094444444444437</c:v>
                </c:pt>
                <c:pt idx="3618">
                  <c:v>2.0099999999999998</c:v>
                </c:pt>
                <c:pt idx="3619">
                  <c:v>2.0105555555555554</c:v>
                </c:pt>
                <c:pt idx="3620">
                  <c:v>2.0111111111111111</c:v>
                </c:pt>
                <c:pt idx="3621">
                  <c:v>2.0116666666666667</c:v>
                </c:pt>
                <c:pt idx="3622">
                  <c:v>2.0122222222222224</c:v>
                </c:pt>
                <c:pt idx="3623">
                  <c:v>2.0127777777777802</c:v>
                </c:pt>
                <c:pt idx="3624">
                  <c:v>2.0133333333333332</c:v>
                </c:pt>
                <c:pt idx="3625">
                  <c:v>2.0138888888888831</c:v>
                </c:pt>
                <c:pt idx="3626">
                  <c:v>2.0144444444444427</c:v>
                </c:pt>
                <c:pt idx="3627">
                  <c:v>2.0149999999999997</c:v>
                </c:pt>
                <c:pt idx="3628">
                  <c:v>2.0155555555555558</c:v>
                </c:pt>
                <c:pt idx="3629">
                  <c:v>2.016111111111111</c:v>
                </c:pt>
                <c:pt idx="3630">
                  <c:v>2.0166666666666608</c:v>
                </c:pt>
                <c:pt idx="3631">
                  <c:v>2.0172222222222222</c:v>
                </c:pt>
                <c:pt idx="3632">
                  <c:v>2.0177777777777859</c:v>
                </c:pt>
                <c:pt idx="3633">
                  <c:v>2.0183333333333335</c:v>
                </c:pt>
                <c:pt idx="3634">
                  <c:v>2.0188888888888825</c:v>
                </c:pt>
                <c:pt idx="3635">
                  <c:v>2.0194444444444386</c:v>
                </c:pt>
                <c:pt idx="3636">
                  <c:v>2.02</c:v>
                </c:pt>
                <c:pt idx="3637">
                  <c:v>2.0205555555555592</c:v>
                </c:pt>
                <c:pt idx="3638">
                  <c:v>2.0211111111111171</c:v>
                </c:pt>
                <c:pt idx="3639">
                  <c:v>2.0216666666666665</c:v>
                </c:pt>
                <c:pt idx="3640">
                  <c:v>2.0222222222222221</c:v>
                </c:pt>
                <c:pt idx="3641">
                  <c:v>2.0227777777777849</c:v>
                </c:pt>
                <c:pt idx="3642">
                  <c:v>2.0233333333333352</c:v>
                </c:pt>
                <c:pt idx="3643">
                  <c:v>2.0238888888888877</c:v>
                </c:pt>
                <c:pt idx="3644">
                  <c:v>2.0244444444444443</c:v>
                </c:pt>
                <c:pt idx="3645">
                  <c:v>2.0249999999999999</c:v>
                </c:pt>
                <c:pt idx="3646">
                  <c:v>2.0255555555555556</c:v>
                </c:pt>
                <c:pt idx="3647">
                  <c:v>2.0261111111111112</c:v>
                </c:pt>
                <c:pt idx="3648">
                  <c:v>2.0266666666666668</c:v>
                </c:pt>
                <c:pt idx="3649">
                  <c:v>2.0272222222222251</c:v>
                </c:pt>
                <c:pt idx="3650">
                  <c:v>2.0277777777777892</c:v>
                </c:pt>
                <c:pt idx="3651">
                  <c:v>2.0283333333333342</c:v>
                </c:pt>
                <c:pt idx="3652">
                  <c:v>2.0288888888888867</c:v>
                </c:pt>
                <c:pt idx="3653">
                  <c:v>2.0294444444444437</c:v>
                </c:pt>
                <c:pt idx="3654">
                  <c:v>2.0299999999999998</c:v>
                </c:pt>
                <c:pt idx="3655">
                  <c:v>2.0305555555555554</c:v>
                </c:pt>
                <c:pt idx="3656">
                  <c:v>2.0311111111111111</c:v>
                </c:pt>
                <c:pt idx="3657">
                  <c:v>2.0316666666666667</c:v>
                </c:pt>
                <c:pt idx="3658">
                  <c:v>2.0322222222222224</c:v>
                </c:pt>
                <c:pt idx="3659">
                  <c:v>2.0327777777777802</c:v>
                </c:pt>
                <c:pt idx="3660">
                  <c:v>2.0333333333333332</c:v>
                </c:pt>
                <c:pt idx="3661">
                  <c:v>2.0338888888888831</c:v>
                </c:pt>
                <c:pt idx="3662">
                  <c:v>2.0344444444444427</c:v>
                </c:pt>
                <c:pt idx="3663">
                  <c:v>2.0349999999999997</c:v>
                </c:pt>
                <c:pt idx="3664">
                  <c:v>2.0355555555555553</c:v>
                </c:pt>
                <c:pt idx="3665">
                  <c:v>2.036111111111111</c:v>
                </c:pt>
                <c:pt idx="3666">
                  <c:v>2.0366666666666609</c:v>
                </c:pt>
                <c:pt idx="3667">
                  <c:v>2.0372222222222232</c:v>
                </c:pt>
                <c:pt idx="3668">
                  <c:v>2.0377777777777859</c:v>
                </c:pt>
                <c:pt idx="3669">
                  <c:v>2.0383333333333336</c:v>
                </c:pt>
                <c:pt idx="3670">
                  <c:v>2.0388888888888825</c:v>
                </c:pt>
                <c:pt idx="3671">
                  <c:v>2.0394444444444386</c:v>
                </c:pt>
                <c:pt idx="3672">
                  <c:v>2.04</c:v>
                </c:pt>
                <c:pt idx="3673">
                  <c:v>2.0405555555555592</c:v>
                </c:pt>
                <c:pt idx="3674">
                  <c:v>2.0411111111111175</c:v>
                </c:pt>
                <c:pt idx="3675">
                  <c:v>2.0416666666666665</c:v>
                </c:pt>
                <c:pt idx="3676">
                  <c:v>2.0422222222222222</c:v>
                </c:pt>
                <c:pt idx="3677">
                  <c:v>2.0427777777777849</c:v>
                </c:pt>
                <c:pt idx="3678">
                  <c:v>2.0433333333333352</c:v>
                </c:pt>
                <c:pt idx="3679">
                  <c:v>2.0438888888888878</c:v>
                </c:pt>
                <c:pt idx="3680">
                  <c:v>2.0444444444444443</c:v>
                </c:pt>
                <c:pt idx="3681">
                  <c:v>2.0449999999999999</c:v>
                </c:pt>
                <c:pt idx="3682">
                  <c:v>2.0455555555555556</c:v>
                </c:pt>
                <c:pt idx="3683">
                  <c:v>2.0461111111111112</c:v>
                </c:pt>
                <c:pt idx="3684">
                  <c:v>2.0466666666666669</c:v>
                </c:pt>
                <c:pt idx="3685">
                  <c:v>2.0472222222222252</c:v>
                </c:pt>
                <c:pt idx="3686">
                  <c:v>2.0477777777777892</c:v>
                </c:pt>
                <c:pt idx="3687">
                  <c:v>2.0483333333333342</c:v>
                </c:pt>
                <c:pt idx="3688">
                  <c:v>2.0488888888888868</c:v>
                </c:pt>
                <c:pt idx="3689">
                  <c:v>2.0494444444444437</c:v>
                </c:pt>
                <c:pt idx="3690">
                  <c:v>2.0499999999999998</c:v>
                </c:pt>
                <c:pt idx="3691">
                  <c:v>2.0505555555555555</c:v>
                </c:pt>
                <c:pt idx="3692">
                  <c:v>2.0511111111111111</c:v>
                </c:pt>
                <c:pt idx="3693">
                  <c:v>2.0516666666666667</c:v>
                </c:pt>
                <c:pt idx="3694">
                  <c:v>2.0522222222222224</c:v>
                </c:pt>
                <c:pt idx="3695">
                  <c:v>2.0527777777777811</c:v>
                </c:pt>
                <c:pt idx="3696">
                  <c:v>2.0533333333333332</c:v>
                </c:pt>
                <c:pt idx="3697">
                  <c:v>2.0538888888888867</c:v>
                </c:pt>
                <c:pt idx="3698">
                  <c:v>2.0544444444444427</c:v>
                </c:pt>
                <c:pt idx="3699">
                  <c:v>2.0549999999999997</c:v>
                </c:pt>
                <c:pt idx="3700">
                  <c:v>2.0555555555555554</c:v>
                </c:pt>
                <c:pt idx="3701">
                  <c:v>2.056111111111111</c:v>
                </c:pt>
                <c:pt idx="3702">
                  <c:v>2.0566666666666609</c:v>
                </c:pt>
                <c:pt idx="3703">
                  <c:v>2.0572222222222232</c:v>
                </c:pt>
                <c:pt idx="3704">
                  <c:v>2.0577777777777859</c:v>
                </c:pt>
                <c:pt idx="3705">
                  <c:v>2.0583333333333331</c:v>
                </c:pt>
                <c:pt idx="3706">
                  <c:v>2.0588888888888826</c:v>
                </c:pt>
                <c:pt idx="3707">
                  <c:v>2.0594444444444386</c:v>
                </c:pt>
                <c:pt idx="3708">
                  <c:v>2.06</c:v>
                </c:pt>
                <c:pt idx="3709">
                  <c:v>2.0605555555555592</c:v>
                </c:pt>
                <c:pt idx="3710">
                  <c:v>2.0611111111111176</c:v>
                </c:pt>
                <c:pt idx="3711">
                  <c:v>2.0616666666666665</c:v>
                </c:pt>
                <c:pt idx="3712">
                  <c:v>2.0622222222222222</c:v>
                </c:pt>
                <c:pt idx="3713">
                  <c:v>2.0627777777777849</c:v>
                </c:pt>
                <c:pt idx="3714">
                  <c:v>2.0633333333333352</c:v>
                </c:pt>
                <c:pt idx="3715">
                  <c:v>2.0638888888888887</c:v>
                </c:pt>
                <c:pt idx="3716">
                  <c:v>2.0644444444444443</c:v>
                </c:pt>
                <c:pt idx="3717">
                  <c:v>2.0649999999999999</c:v>
                </c:pt>
                <c:pt idx="3718">
                  <c:v>2.0655555555555556</c:v>
                </c:pt>
                <c:pt idx="3719">
                  <c:v>2.0661111111111112</c:v>
                </c:pt>
                <c:pt idx="3720">
                  <c:v>2.0666666666666669</c:v>
                </c:pt>
                <c:pt idx="3721">
                  <c:v>2.0672222222222252</c:v>
                </c:pt>
                <c:pt idx="3722">
                  <c:v>2.0677777777777897</c:v>
                </c:pt>
                <c:pt idx="3723">
                  <c:v>2.0683333333333342</c:v>
                </c:pt>
                <c:pt idx="3724">
                  <c:v>2.0688888888888877</c:v>
                </c:pt>
                <c:pt idx="3725">
                  <c:v>2.0694444444444438</c:v>
                </c:pt>
                <c:pt idx="3726">
                  <c:v>2.0699999999999998</c:v>
                </c:pt>
                <c:pt idx="3727">
                  <c:v>2.0705555555555555</c:v>
                </c:pt>
                <c:pt idx="3728">
                  <c:v>2.0711111111111111</c:v>
                </c:pt>
                <c:pt idx="3729">
                  <c:v>2.0716666666666668</c:v>
                </c:pt>
                <c:pt idx="3730">
                  <c:v>2.0722222222222224</c:v>
                </c:pt>
                <c:pt idx="3731">
                  <c:v>2.0727777777777812</c:v>
                </c:pt>
                <c:pt idx="3732">
                  <c:v>2.0733333333333341</c:v>
                </c:pt>
                <c:pt idx="3733">
                  <c:v>2.0738888888888867</c:v>
                </c:pt>
                <c:pt idx="3734">
                  <c:v>2.0744444444444428</c:v>
                </c:pt>
                <c:pt idx="3735">
                  <c:v>2.0749999999999997</c:v>
                </c:pt>
                <c:pt idx="3736">
                  <c:v>2.0755555555555554</c:v>
                </c:pt>
                <c:pt idx="3737">
                  <c:v>2.076111111111111</c:v>
                </c:pt>
                <c:pt idx="3738">
                  <c:v>2.0766666666666667</c:v>
                </c:pt>
                <c:pt idx="3739">
                  <c:v>2.0772222222222232</c:v>
                </c:pt>
                <c:pt idx="3740">
                  <c:v>2.0777777777777859</c:v>
                </c:pt>
                <c:pt idx="3741">
                  <c:v>2.0783333333333331</c:v>
                </c:pt>
                <c:pt idx="3742">
                  <c:v>2.0788888888888826</c:v>
                </c:pt>
                <c:pt idx="3743">
                  <c:v>2.0794444444444427</c:v>
                </c:pt>
                <c:pt idx="3744">
                  <c:v>2.08</c:v>
                </c:pt>
                <c:pt idx="3745">
                  <c:v>2.0805555555555602</c:v>
                </c:pt>
                <c:pt idx="3746">
                  <c:v>2.0811111111111176</c:v>
                </c:pt>
                <c:pt idx="3747">
                  <c:v>2.0816666666666666</c:v>
                </c:pt>
                <c:pt idx="3748">
                  <c:v>2.0822222222222222</c:v>
                </c:pt>
                <c:pt idx="3749">
                  <c:v>2.0827777777777849</c:v>
                </c:pt>
                <c:pt idx="3750">
                  <c:v>2.0833333333333393</c:v>
                </c:pt>
                <c:pt idx="3751">
                  <c:v>2.0838888888888887</c:v>
                </c:pt>
                <c:pt idx="3752">
                  <c:v>2.0844444444444443</c:v>
                </c:pt>
                <c:pt idx="3753">
                  <c:v>2.085</c:v>
                </c:pt>
                <c:pt idx="3754">
                  <c:v>2.0855555555555556</c:v>
                </c:pt>
                <c:pt idx="3755">
                  <c:v>2.0861111111111112</c:v>
                </c:pt>
                <c:pt idx="3756">
                  <c:v>2.0866666666666664</c:v>
                </c:pt>
                <c:pt idx="3757">
                  <c:v>2.0872222222222252</c:v>
                </c:pt>
                <c:pt idx="3758">
                  <c:v>2.0877777777777897</c:v>
                </c:pt>
                <c:pt idx="3759">
                  <c:v>2.0883333333333352</c:v>
                </c:pt>
                <c:pt idx="3760">
                  <c:v>2.0888888888888877</c:v>
                </c:pt>
                <c:pt idx="3761">
                  <c:v>2.0894444444444447</c:v>
                </c:pt>
                <c:pt idx="3762">
                  <c:v>2.09</c:v>
                </c:pt>
                <c:pt idx="3763">
                  <c:v>2.0905555555555555</c:v>
                </c:pt>
                <c:pt idx="3764">
                  <c:v>2.0911111111111111</c:v>
                </c:pt>
                <c:pt idx="3765">
                  <c:v>2.0916666666666668</c:v>
                </c:pt>
                <c:pt idx="3766">
                  <c:v>2.0922222222222224</c:v>
                </c:pt>
                <c:pt idx="3767">
                  <c:v>2.0927777777777812</c:v>
                </c:pt>
                <c:pt idx="3768">
                  <c:v>2.0933333333333342</c:v>
                </c:pt>
                <c:pt idx="3769">
                  <c:v>2.0938888888888867</c:v>
                </c:pt>
                <c:pt idx="3770">
                  <c:v>2.0944444444444437</c:v>
                </c:pt>
                <c:pt idx="3771">
                  <c:v>2.0949999999999998</c:v>
                </c:pt>
                <c:pt idx="3772">
                  <c:v>2.0955555555555554</c:v>
                </c:pt>
                <c:pt idx="3773">
                  <c:v>2.096111111111111</c:v>
                </c:pt>
                <c:pt idx="3774">
                  <c:v>2.0966666666666667</c:v>
                </c:pt>
                <c:pt idx="3775">
                  <c:v>2.0972222222222232</c:v>
                </c:pt>
                <c:pt idx="3776">
                  <c:v>2.0977777777777868</c:v>
                </c:pt>
                <c:pt idx="3777">
                  <c:v>2.0983333333333332</c:v>
                </c:pt>
                <c:pt idx="3778">
                  <c:v>2.098888888888883</c:v>
                </c:pt>
                <c:pt idx="3779">
                  <c:v>2.0994444444444427</c:v>
                </c:pt>
                <c:pt idx="3780">
                  <c:v>2.1</c:v>
                </c:pt>
                <c:pt idx="3781">
                  <c:v>2.1005555555555602</c:v>
                </c:pt>
                <c:pt idx="3782">
                  <c:v>2.1011111111111176</c:v>
                </c:pt>
                <c:pt idx="3783">
                  <c:v>2.1016666666666666</c:v>
                </c:pt>
                <c:pt idx="3784">
                  <c:v>2.1022222222222222</c:v>
                </c:pt>
                <c:pt idx="3785">
                  <c:v>2.102777777777785</c:v>
                </c:pt>
                <c:pt idx="3786">
                  <c:v>2.1033333333333393</c:v>
                </c:pt>
                <c:pt idx="3787">
                  <c:v>2.1038888888888887</c:v>
                </c:pt>
                <c:pt idx="3788">
                  <c:v>2.1044444444444443</c:v>
                </c:pt>
                <c:pt idx="3789">
                  <c:v>2.105</c:v>
                </c:pt>
                <c:pt idx="3790">
                  <c:v>2.1055555555555556</c:v>
                </c:pt>
                <c:pt idx="3791">
                  <c:v>2.106111111111117</c:v>
                </c:pt>
                <c:pt idx="3792">
                  <c:v>2.1066666666666665</c:v>
                </c:pt>
                <c:pt idx="3793">
                  <c:v>2.1072222222222252</c:v>
                </c:pt>
                <c:pt idx="3794">
                  <c:v>2.1077777777777897</c:v>
                </c:pt>
                <c:pt idx="3795">
                  <c:v>2.1083333333333352</c:v>
                </c:pt>
                <c:pt idx="3796">
                  <c:v>2.1088888888888877</c:v>
                </c:pt>
                <c:pt idx="3797">
                  <c:v>2.1094444444444438</c:v>
                </c:pt>
                <c:pt idx="3798">
                  <c:v>2.11</c:v>
                </c:pt>
                <c:pt idx="3799">
                  <c:v>2.1105555555555555</c:v>
                </c:pt>
                <c:pt idx="3800">
                  <c:v>2.1111111111111112</c:v>
                </c:pt>
                <c:pt idx="3801">
                  <c:v>2.1116666666666668</c:v>
                </c:pt>
                <c:pt idx="3802">
                  <c:v>2.112222222222222</c:v>
                </c:pt>
                <c:pt idx="3803">
                  <c:v>2.1127777777777812</c:v>
                </c:pt>
                <c:pt idx="3804">
                  <c:v>2.1133333333333342</c:v>
                </c:pt>
                <c:pt idx="3805">
                  <c:v>2.1138888888888867</c:v>
                </c:pt>
                <c:pt idx="3806">
                  <c:v>2.1144444444444437</c:v>
                </c:pt>
                <c:pt idx="3807">
                  <c:v>2.1149999999999998</c:v>
                </c:pt>
                <c:pt idx="3808">
                  <c:v>2.1155555555555554</c:v>
                </c:pt>
                <c:pt idx="3809">
                  <c:v>2.1161111111111111</c:v>
                </c:pt>
                <c:pt idx="3810">
                  <c:v>2.1166666666666667</c:v>
                </c:pt>
                <c:pt idx="3811">
                  <c:v>2.1172222222222232</c:v>
                </c:pt>
                <c:pt idx="3812">
                  <c:v>2.1177777777777869</c:v>
                </c:pt>
                <c:pt idx="3813">
                  <c:v>2.1183333333333332</c:v>
                </c:pt>
                <c:pt idx="3814">
                  <c:v>2.118888888888883</c:v>
                </c:pt>
                <c:pt idx="3815">
                  <c:v>2.1194444444444427</c:v>
                </c:pt>
                <c:pt idx="3816">
                  <c:v>2.12</c:v>
                </c:pt>
                <c:pt idx="3817">
                  <c:v>2.1205555555555602</c:v>
                </c:pt>
                <c:pt idx="3818">
                  <c:v>2.1211111111111176</c:v>
                </c:pt>
                <c:pt idx="3819">
                  <c:v>2.1216666666666666</c:v>
                </c:pt>
                <c:pt idx="3820">
                  <c:v>2.1222222222222222</c:v>
                </c:pt>
                <c:pt idx="3821">
                  <c:v>2.1227777777777854</c:v>
                </c:pt>
                <c:pt idx="3822">
                  <c:v>2.1233333333333393</c:v>
                </c:pt>
                <c:pt idx="3823">
                  <c:v>2.1238888888888887</c:v>
                </c:pt>
                <c:pt idx="3824">
                  <c:v>2.1244444444444444</c:v>
                </c:pt>
                <c:pt idx="3825">
                  <c:v>2.125</c:v>
                </c:pt>
                <c:pt idx="3826">
                  <c:v>2.1255555555555556</c:v>
                </c:pt>
                <c:pt idx="3827">
                  <c:v>2.1261111111111171</c:v>
                </c:pt>
                <c:pt idx="3828">
                  <c:v>2.1266666666666665</c:v>
                </c:pt>
                <c:pt idx="3829">
                  <c:v>2.1272222222222252</c:v>
                </c:pt>
                <c:pt idx="3830">
                  <c:v>2.1277777777777902</c:v>
                </c:pt>
                <c:pt idx="3831">
                  <c:v>2.1283333333333352</c:v>
                </c:pt>
                <c:pt idx="3832">
                  <c:v>2.1288888888888877</c:v>
                </c:pt>
                <c:pt idx="3833">
                  <c:v>2.1294444444444443</c:v>
                </c:pt>
                <c:pt idx="3834">
                  <c:v>2.13</c:v>
                </c:pt>
                <c:pt idx="3835">
                  <c:v>2.1305555555555555</c:v>
                </c:pt>
                <c:pt idx="3836">
                  <c:v>2.1311111111111112</c:v>
                </c:pt>
                <c:pt idx="3837">
                  <c:v>2.1316666666666668</c:v>
                </c:pt>
                <c:pt idx="3838">
                  <c:v>2.132222222222222</c:v>
                </c:pt>
                <c:pt idx="3839">
                  <c:v>2.1327777777777812</c:v>
                </c:pt>
                <c:pt idx="3840">
                  <c:v>2.1333333333333342</c:v>
                </c:pt>
                <c:pt idx="3841">
                  <c:v>2.1338888888888867</c:v>
                </c:pt>
                <c:pt idx="3842">
                  <c:v>2.1344444444444437</c:v>
                </c:pt>
                <c:pt idx="3843">
                  <c:v>2.1349999999999998</c:v>
                </c:pt>
                <c:pt idx="3844">
                  <c:v>2.1355555555555554</c:v>
                </c:pt>
                <c:pt idx="3845">
                  <c:v>2.1361111111111111</c:v>
                </c:pt>
                <c:pt idx="3846">
                  <c:v>2.1366666666666667</c:v>
                </c:pt>
                <c:pt idx="3847">
                  <c:v>2.1372222222222232</c:v>
                </c:pt>
                <c:pt idx="3848">
                  <c:v>2.1377777777777887</c:v>
                </c:pt>
                <c:pt idx="3849">
                  <c:v>2.1383333333333332</c:v>
                </c:pt>
                <c:pt idx="3850">
                  <c:v>2.1388888888888831</c:v>
                </c:pt>
                <c:pt idx="3851">
                  <c:v>2.1394444444444427</c:v>
                </c:pt>
                <c:pt idx="3852">
                  <c:v>2.14</c:v>
                </c:pt>
                <c:pt idx="3853">
                  <c:v>2.1405555555555602</c:v>
                </c:pt>
                <c:pt idx="3854">
                  <c:v>2.1411111111111176</c:v>
                </c:pt>
                <c:pt idx="3855">
                  <c:v>2.1416666666666666</c:v>
                </c:pt>
                <c:pt idx="3856">
                  <c:v>2.1422222222222222</c:v>
                </c:pt>
                <c:pt idx="3857">
                  <c:v>2.1427777777777859</c:v>
                </c:pt>
                <c:pt idx="3858">
                  <c:v>2.1433333333333393</c:v>
                </c:pt>
                <c:pt idx="3859">
                  <c:v>2.1438888888888887</c:v>
                </c:pt>
                <c:pt idx="3860">
                  <c:v>2.1444444444444444</c:v>
                </c:pt>
                <c:pt idx="3861">
                  <c:v>2.145</c:v>
                </c:pt>
                <c:pt idx="3862">
                  <c:v>2.1455555555555592</c:v>
                </c:pt>
                <c:pt idx="3863">
                  <c:v>2.1461111111111171</c:v>
                </c:pt>
                <c:pt idx="3864">
                  <c:v>2.1466666666666665</c:v>
                </c:pt>
                <c:pt idx="3865">
                  <c:v>2.1472222222222279</c:v>
                </c:pt>
                <c:pt idx="3866">
                  <c:v>2.1477777777777907</c:v>
                </c:pt>
                <c:pt idx="3867">
                  <c:v>2.1483333333333352</c:v>
                </c:pt>
                <c:pt idx="3868">
                  <c:v>2.1488888888888877</c:v>
                </c:pt>
                <c:pt idx="3869">
                  <c:v>2.1494444444444443</c:v>
                </c:pt>
                <c:pt idx="3870">
                  <c:v>2.15</c:v>
                </c:pt>
                <c:pt idx="3871">
                  <c:v>2.1505555555555556</c:v>
                </c:pt>
                <c:pt idx="3872">
                  <c:v>2.1511111111111112</c:v>
                </c:pt>
                <c:pt idx="3873">
                  <c:v>2.1516666666666668</c:v>
                </c:pt>
                <c:pt idx="3874">
                  <c:v>2.152222222222222</c:v>
                </c:pt>
                <c:pt idx="3875">
                  <c:v>2.1527777777777812</c:v>
                </c:pt>
                <c:pt idx="3876">
                  <c:v>2.1533333333333342</c:v>
                </c:pt>
                <c:pt idx="3877">
                  <c:v>2.1538888888888867</c:v>
                </c:pt>
                <c:pt idx="3878">
                  <c:v>2.1544444444444437</c:v>
                </c:pt>
                <c:pt idx="3879">
                  <c:v>2.1549999999999998</c:v>
                </c:pt>
                <c:pt idx="3880">
                  <c:v>2.1555555555555554</c:v>
                </c:pt>
                <c:pt idx="3881">
                  <c:v>2.1561111111111111</c:v>
                </c:pt>
                <c:pt idx="3882">
                  <c:v>2.1566666666666667</c:v>
                </c:pt>
                <c:pt idx="3883">
                  <c:v>2.1572222222222242</c:v>
                </c:pt>
                <c:pt idx="3884">
                  <c:v>2.1577777777777878</c:v>
                </c:pt>
                <c:pt idx="3885">
                  <c:v>2.1583333333333332</c:v>
                </c:pt>
                <c:pt idx="3886">
                  <c:v>2.1588888888888831</c:v>
                </c:pt>
                <c:pt idx="3887">
                  <c:v>2.1594444444444427</c:v>
                </c:pt>
                <c:pt idx="3888">
                  <c:v>2.16</c:v>
                </c:pt>
                <c:pt idx="3889">
                  <c:v>2.1605555555555602</c:v>
                </c:pt>
                <c:pt idx="3890">
                  <c:v>2.1611111111111176</c:v>
                </c:pt>
                <c:pt idx="3891">
                  <c:v>2.1616666666666666</c:v>
                </c:pt>
                <c:pt idx="3892">
                  <c:v>2.1622222222222232</c:v>
                </c:pt>
                <c:pt idx="3893">
                  <c:v>2.1627777777777859</c:v>
                </c:pt>
                <c:pt idx="3894">
                  <c:v>2.1633333333333398</c:v>
                </c:pt>
                <c:pt idx="3895">
                  <c:v>2.1638888888888888</c:v>
                </c:pt>
                <c:pt idx="3896">
                  <c:v>2.1644444444444444</c:v>
                </c:pt>
                <c:pt idx="3897">
                  <c:v>2.165</c:v>
                </c:pt>
                <c:pt idx="3898">
                  <c:v>2.1655555555555592</c:v>
                </c:pt>
                <c:pt idx="3899">
                  <c:v>2.1661111111111175</c:v>
                </c:pt>
                <c:pt idx="3900">
                  <c:v>2.1666666666666665</c:v>
                </c:pt>
                <c:pt idx="3901">
                  <c:v>2.1672222222222279</c:v>
                </c:pt>
                <c:pt idx="3902">
                  <c:v>2.1677777777777907</c:v>
                </c:pt>
                <c:pt idx="3903">
                  <c:v>2.1683333333333352</c:v>
                </c:pt>
                <c:pt idx="3904">
                  <c:v>2.1688888888888878</c:v>
                </c:pt>
                <c:pt idx="3905">
                  <c:v>2.1694444444444443</c:v>
                </c:pt>
                <c:pt idx="3906">
                  <c:v>2.17</c:v>
                </c:pt>
                <c:pt idx="3907">
                  <c:v>2.1705555555555556</c:v>
                </c:pt>
                <c:pt idx="3908">
                  <c:v>2.1711111111111112</c:v>
                </c:pt>
                <c:pt idx="3909">
                  <c:v>2.1716666666666669</c:v>
                </c:pt>
                <c:pt idx="3910">
                  <c:v>2.1722222222222221</c:v>
                </c:pt>
                <c:pt idx="3911">
                  <c:v>2.1727777777777812</c:v>
                </c:pt>
                <c:pt idx="3912">
                  <c:v>2.1733333333333342</c:v>
                </c:pt>
                <c:pt idx="3913">
                  <c:v>2.1738888888888868</c:v>
                </c:pt>
                <c:pt idx="3914">
                  <c:v>2.1744444444444437</c:v>
                </c:pt>
                <c:pt idx="3915">
                  <c:v>2.1749999999999998</c:v>
                </c:pt>
                <c:pt idx="3916">
                  <c:v>2.1755555555555555</c:v>
                </c:pt>
                <c:pt idx="3917">
                  <c:v>2.1761111111111111</c:v>
                </c:pt>
                <c:pt idx="3918">
                  <c:v>2.1766666666666667</c:v>
                </c:pt>
                <c:pt idx="3919">
                  <c:v>2.1772222222222242</c:v>
                </c:pt>
                <c:pt idx="3920">
                  <c:v>2.1777777777777878</c:v>
                </c:pt>
                <c:pt idx="3921">
                  <c:v>2.1783333333333332</c:v>
                </c:pt>
                <c:pt idx="3922">
                  <c:v>2.1788888888888867</c:v>
                </c:pt>
                <c:pt idx="3923">
                  <c:v>2.1794444444444427</c:v>
                </c:pt>
                <c:pt idx="3924">
                  <c:v>2.1800000000000002</c:v>
                </c:pt>
                <c:pt idx="3925">
                  <c:v>2.1805555555555602</c:v>
                </c:pt>
                <c:pt idx="3926">
                  <c:v>2.1811111111111186</c:v>
                </c:pt>
                <c:pt idx="3927">
                  <c:v>2.1816666666666666</c:v>
                </c:pt>
                <c:pt idx="3928">
                  <c:v>2.1822222222222232</c:v>
                </c:pt>
                <c:pt idx="3929">
                  <c:v>2.1827777777777859</c:v>
                </c:pt>
                <c:pt idx="3930">
                  <c:v>2.1833333333333393</c:v>
                </c:pt>
                <c:pt idx="3931">
                  <c:v>2.1838888888888888</c:v>
                </c:pt>
                <c:pt idx="3932">
                  <c:v>2.1844444444444444</c:v>
                </c:pt>
                <c:pt idx="3933">
                  <c:v>2.1850000000000001</c:v>
                </c:pt>
                <c:pt idx="3934">
                  <c:v>2.1855555555555592</c:v>
                </c:pt>
                <c:pt idx="3935">
                  <c:v>2.1861111111111176</c:v>
                </c:pt>
                <c:pt idx="3936">
                  <c:v>2.1866666666666665</c:v>
                </c:pt>
                <c:pt idx="3937">
                  <c:v>2.187222222222228</c:v>
                </c:pt>
                <c:pt idx="3938">
                  <c:v>2.1877777777777907</c:v>
                </c:pt>
                <c:pt idx="3939">
                  <c:v>2.1883333333333352</c:v>
                </c:pt>
                <c:pt idx="3940">
                  <c:v>2.1888888888888887</c:v>
                </c:pt>
                <c:pt idx="3941">
                  <c:v>2.1894444444444443</c:v>
                </c:pt>
                <c:pt idx="3942">
                  <c:v>2.19</c:v>
                </c:pt>
                <c:pt idx="3943">
                  <c:v>2.1905555555555556</c:v>
                </c:pt>
                <c:pt idx="3944">
                  <c:v>2.1911111111111112</c:v>
                </c:pt>
                <c:pt idx="3945">
                  <c:v>2.1916666666666669</c:v>
                </c:pt>
                <c:pt idx="3946">
                  <c:v>2.1922222222222221</c:v>
                </c:pt>
                <c:pt idx="3947">
                  <c:v>2.1927777777777839</c:v>
                </c:pt>
                <c:pt idx="3948">
                  <c:v>2.1933333333333342</c:v>
                </c:pt>
                <c:pt idx="3949">
                  <c:v>2.1938888888888877</c:v>
                </c:pt>
                <c:pt idx="3950">
                  <c:v>2.1944444444444438</c:v>
                </c:pt>
                <c:pt idx="3951">
                  <c:v>2.1949999999999998</c:v>
                </c:pt>
                <c:pt idx="3952">
                  <c:v>2.1955555555555555</c:v>
                </c:pt>
                <c:pt idx="3953">
                  <c:v>2.1961111111111111</c:v>
                </c:pt>
                <c:pt idx="3954">
                  <c:v>2.1966666666666668</c:v>
                </c:pt>
                <c:pt idx="3955">
                  <c:v>2.1972222222222242</c:v>
                </c:pt>
                <c:pt idx="3956">
                  <c:v>2.1977777777777878</c:v>
                </c:pt>
                <c:pt idx="3957">
                  <c:v>2.1983333333333341</c:v>
                </c:pt>
                <c:pt idx="3958">
                  <c:v>2.1988888888888867</c:v>
                </c:pt>
                <c:pt idx="3959">
                  <c:v>2.1994444444444428</c:v>
                </c:pt>
                <c:pt idx="3960">
                  <c:v>2.2000000000000002</c:v>
                </c:pt>
                <c:pt idx="3961">
                  <c:v>2.2005555555555611</c:v>
                </c:pt>
                <c:pt idx="3962">
                  <c:v>2.2011111111111186</c:v>
                </c:pt>
                <c:pt idx="3963">
                  <c:v>2.2016666666666671</c:v>
                </c:pt>
                <c:pt idx="3964">
                  <c:v>2.2022222222222232</c:v>
                </c:pt>
                <c:pt idx="3965">
                  <c:v>2.2027777777777859</c:v>
                </c:pt>
                <c:pt idx="3966">
                  <c:v>2.2033333333333394</c:v>
                </c:pt>
                <c:pt idx="3967">
                  <c:v>2.2038888888888888</c:v>
                </c:pt>
                <c:pt idx="3968">
                  <c:v>2.2044444444444444</c:v>
                </c:pt>
                <c:pt idx="3969">
                  <c:v>2.2050000000000001</c:v>
                </c:pt>
                <c:pt idx="3970">
                  <c:v>2.2055555555555602</c:v>
                </c:pt>
                <c:pt idx="3971">
                  <c:v>2.2061111111111176</c:v>
                </c:pt>
                <c:pt idx="3972">
                  <c:v>2.2066666666666666</c:v>
                </c:pt>
                <c:pt idx="3973">
                  <c:v>2.207222222222228</c:v>
                </c:pt>
                <c:pt idx="3974">
                  <c:v>2.2077777777777907</c:v>
                </c:pt>
                <c:pt idx="3975">
                  <c:v>2.2083333333333393</c:v>
                </c:pt>
                <c:pt idx="3976">
                  <c:v>2.2088888888888887</c:v>
                </c:pt>
                <c:pt idx="3977">
                  <c:v>2.2094444444444443</c:v>
                </c:pt>
                <c:pt idx="3978">
                  <c:v>2.21</c:v>
                </c:pt>
                <c:pt idx="3979">
                  <c:v>2.2105555555555556</c:v>
                </c:pt>
                <c:pt idx="3980">
                  <c:v>2.2111111111111112</c:v>
                </c:pt>
                <c:pt idx="3981">
                  <c:v>2.2116666666666664</c:v>
                </c:pt>
                <c:pt idx="3982">
                  <c:v>2.2122222222222221</c:v>
                </c:pt>
                <c:pt idx="3983">
                  <c:v>2.2127777777777839</c:v>
                </c:pt>
                <c:pt idx="3984">
                  <c:v>2.2133333333333352</c:v>
                </c:pt>
                <c:pt idx="3985">
                  <c:v>2.2138888888888877</c:v>
                </c:pt>
                <c:pt idx="3986">
                  <c:v>2.2144444444444447</c:v>
                </c:pt>
                <c:pt idx="3987">
                  <c:v>2.2149999999999999</c:v>
                </c:pt>
                <c:pt idx="3988">
                  <c:v>2.2155555555555555</c:v>
                </c:pt>
                <c:pt idx="3989">
                  <c:v>2.2161111111111111</c:v>
                </c:pt>
                <c:pt idx="3990">
                  <c:v>2.2166666666666668</c:v>
                </c:pt>
                <c:pt idx="3991">
                  <c:v>2.2172222222222242</c:v>
                </c:pt>
                <c:pt idx="3992">
                  <c:v>2.2177777777777878</c:v>
                </c:pt>
                <c:pt idx="3993">
                  <c:v>2.2183333333333342</c:v>
                </c:pt>
                <c:pt idx="3994">
                  <c:v>2.2188888888888867</c:v>
                </c:pt>
                <c:pt idx="3995">
                  <c:v>2.2194444444444437</c:v>
                </c:pt>
                <c:pt idx="3996">
                  <c:v>2.2200000000000002</c:v>
                </c:pt>
                <c:pt idx="3997">
                  <c:v>2.2205555555555612</c:v>
                </c:pt>
                <c:pt idx="3998">
                  <c:v>2.2211111111111186</c:v>
                </c:pt>
                <c:pt idx="3999">
                  <c:v>2.2216666666666671</c:v>
                </c:pt>
                <c:pt idx="4000">
                  <c:v>2.2222222222222232</c:v>
                </c:pt>
                <c:pt idx="4001">
                  <c:v>2.2227777777777868</c:v>
                </c:pt>
                <c:pt idx="4002">
                  <c:v>2.2233333333333394</c:v>
                </c:pt>
                <c:pt idx="4003">
                  <c:v>2.2238888888888888</c:v>
                </c:pt>
                <c:pt idx="4004">
                  <c:v>2.2244444444444444</c:v>
                </c:pt>
                <c:pt idx="4005">
                  <c:v>2.2250000000000001</c:v>
                </c:pt>
                <c:pt idx="4006">
                  <c:v>2.2255555555555602</c:v>
                </c:pt>
                <c:pt idx="4007">
                  <c:v>2.2261111111111176</c:v>
                </c:pt>
                <c:pt idx="4008">
                  <c:v>2.2266666666666666</c:v>
                </c:pt>
                <c:pt idx="4009">
                  <c:v>2.2272222222222289</c:v>
                </c:pt>
                <c:pt idx="4010">
                  <c:v>2.2277777777777907</c:v>
                </c:pt>
                <c:pt idx="4011">
                  <c:v>2.2283333333333393</c:v>
                </c:pt>
                <c:pt idx="4012">
                  <c:v>2.2288888888888887</c:v>
                </c:pt>
                <c:pt idx="4013">
                  <c:v>2.2294444444444443</c:v>
                </c:pt>
                <c:pt idx="4014">
                  <c:v>2.23</c:v>
                </c:pt>
                <c:pt idx="4015">
                  <c:v>2.2305555555555556</c:v>
                </c:pt>
                <c:pt idx="4016">
                  <c:v>2.231111111111117</c:v>
                </c:pt>
                <c:pt idx="4017">
                  <c:v>2.2316666666666665</c:v>
                </c:pt>
                <c:pt idx="4018">
                  <c:v>2.2322222222222221</c:v>
                </c:pt>
                <c:pt idx="4019">
                  <c:v>2.232777777777784</c:v>
                </c:pt>
                <c:pt idx="4020">
                  <c:v>2.2333333333333352</c:v>
                </c:pt>
                <c:pt idx="4021">
                  <c:v>2.2338888888888877</c:v>
                </c:pt>
                <c:pt idx="4022">
                  <c:v>2.2344444444444438</c:v>
                </c:pt>
                <c:pt idx="4023">
                  <c:v>2.2349999999999999</c:v>
                </c:pt>
                <c:pt idx="4024">
                  <c:v>2.2355555555555555</c:v>
                </c:pt>
                <c:pt idx="4025">
                  <c:v>2.2361111111111112</c:v>
                </c:pt>
                <c:pt idx="4026">
                  <c:v>2.2366666666666668</c:v>
                </c:pt>
                <c:pt idx="4027">
                  <c:v>2.2372222222222242</c:v>
                </c:pt>
                <c:pt idx="4028">
                  <c:v>2.2377777777777879</c:v>
                </c:pt>
                <c:pt idx="4029">
                  <c:v>2.2383333333333342</c:v>
                </c:pt>
                <c:pt idx="4030">
                  <c:v>2.2388888888888867</c:v>
                </c:pt>
                <c:pt idx="4031">
                  <c:v>2.2394444444444437</c:v>
                </c:pt>
                <c:pt idx="4032">
                  <c:v>2.2400000000000002</c:v>
                </c:pt>
                <c:pt idx="4033">
                  <c:v>2.2405555555555612</c:v>
                </c:pt>
                <c:pt idx="4034">
                  <c:v>2.2411111111111186</c:v>
                </c:pt>
                <c:pt idx="4035">
                  <c:v>2.2416666666666671</c:v>
                </c:pt>
                <c:pt idx="4036">
                  <c:v>2.2422222222222232</c:v>
                </c:pt>
                <c:pt idx="4037">
                  <c:v>2.2427777777777869</c:v>
                </c:pt>
                <c:pt idx="4038">
                  <c:v>2.2433333333333394</c:v>
                </c:pt>
                <c:pt idx="4039">
                  <c:v>2.2438888888888888</c:v>
                </c:pt>
                <c:pt idx="4040">
                  <c:v>2.2444444444444445</c:v>
                </c:pt>
                <c:pt idx="4041">
                  <c:v>2.2450000000000001</c:v>
                </c:pt>
                <c:pt idx="4042">
                  <c:v>2.2455555555555602</c:v>
                </c:pt>
                <c:pt idx="4043">
                  <c:v>2.2461111111111176</c:v>
                </c:pt>
                <c:pt idx="4044">
                  <c:v>2.2466666666666666</c:v>
                </c:pt>
                <c:pt idx="4045">
                  <c:v>2.2472222222222289</c:v>
                </c:pt>
                <c:pt idx="4046">
                  <c:v>2.2477777777777908</c:v>
                </c:pt>
                <c:pt idx="4047">
                  <c:v>2.2483333333333393</c:v>
                </c:pt>
                <c:pt idx="4048">
                  <c:v>2.2488888888888887</c:v>
                </c:pt>
                <c:pt idx="4049">
                  <c:v>2.2494444444444444</c:v>
                </c:pt>
                <c:pt idx="4050">
                  <c:v>2.25</c:v>
                </c:pt>
                <c:pt idx="4051">
                  <c:v>2.2505555555555556</c:v>
                </c:pt>
                <c:pt idx="4052">
                  <c:v>2.2511111111111171</c:v>
                </c:pt>
                <c:pt idx="4053">
                  <c:v>2.2516666666666665</c:v>
                </c:pt>
                <c:pt idx="4054">
                  <c:v>2.2522222222222221</c:v>
                </c:pt>
                <c:pt idx="4055">
                  <c:v>2.2527777777777849</c:v>
                </c:pt>
                <c:pt idx="4056">
                  <c:v>2.2533333333333352</c:v>
                </c:pt>
                <c:pt idx="4057">
                  <c:v>2.2538888888888877</c:v>
                </c:pt>
                <c:pt idx="4058">
                  <c:v>2.2544444444444443</c:v>
                </c:pt>
                <c:pt idx="4059">
                  <c:v>2.2549999999999999</c:v>
                </c:pt>
                <c:pt idx="4060">
                  <c:v>2.2555555555555555</c:v>
                </c:pt>
                <c:pt idx="4061">
                  <c:v>2.2561111111111112</c:v>
                </c:pt>
                <c:pt idx="4062">
                  <c:v>2.2566666666666668</c:v>
                </c:pt>
                <c:pt idx="4063">
                  <c:v>2.2572222222222242</c:v>
                </c:pt>
                <c:pt idx="4064">
                  <c:v>2.2577777777777892</c:v>
                </c:pt>
                <c:pt idx="4065">
                  <c:v>2.2583333333333342</c:v>
                </c:pt>
                <c:pt idx="4066">
                  <c:v>2.2588888888888867</c:v>
                </c:pt>
                <c:pt idx="4067">
                  <c:v>2.2594444444444437</c:v>
                </c:pt>
                <c:pt idx="4068">
                  <c:v>2.2599999999999998</c:v>
                </c:pt>
                <c:pt idx="4069">
                  <c:v>2.2605555555555612</c:v>
                </c:pt>
                <c:pt idx="4070">
                  <c:v>2.2611111111111195</c:v>
                </c:pt>
                <c:pt idx="4071">
                  <c:v>2.2616666666666672</c:v>
                </c:pt>
                <c:pt idx="4072">
                  <c:v>2.2622222222222232</c:v>
                </c:pt>
                <c:pt idx="4073">
                  <c:v>2.2627777777777887</c:v>
                </c:pt>
                <c:pt idx="4074">
                  <c:v>2.2633333333333394</c:v>
                </c:pt>
                <c:pt idx="4075">
                  <c:v>2.2638888888888888</c:v>
                </c:pt>
                <c:pt idx="4076">
                  <c:v>2.2644444444444445</c:v>
                </c:pt>
                <c:pt idx="4077">
                  <c:v>2.2650000000000001</c:v>
                </c:pt>
                <c:pt idx="4078">
                  <c:v>2.2655555555555602</c:v>
                </c:pt>
                <c:pt idx="4079">
                  <c:v>2.2661111111111176</c:v>
                </c:pt>
                <c:pt idx="4080">
                  <c:v>2.2666666666666666</c:v>
                </c:pt>
                <c:pt idx="4081">
                  <c:v>2.2672222222222289</c:v>
                </c:pt>
                <c:pt idx="4082">
                  <c:v>2.2677777777777908</c:v>
                </c:pt>
                <c:pt idx="4083">
                  <c:v>2.2683333333333393</c:v>
                </c:pt>
                <c:pt idx="4084">
                  <c:v>2.2688888888888887</c:v>
                </c:pt>
                <c:pt idx="4085">
                  <c:v>2.2694444444444444</c:v>
                </c:pt>
                <c:pt idx="4086">
                  <c:v>2.27</c:v>
                </c:pt>
                <c:pt idx="4087">
                  <c:v>2.2705555555555592</c:v>
                </c:pt>
                <c:pt idx="4088">
                  <c:v>2.2711111111111171</c:v>
                </c:pt>
                <c:pt idx="4089">
                  <c:v>2.2716666666666665</c:v>
                </c:pt>
                <c:pt idx="4090">
                  <c:v>2.2722222222222221</c:v>
                </c:pt>
                <c:pt idx="4091">
                  <c:v>2.2727777777777849</c:v>
                </c:pt>
                <c:pt idx="4092">
                  <c:v>2.2733333333333352</c:v>
                </c:pt>
                <c:pt idx="4093">
                  <c:v>2.2738888888888877</c:v>
                </c:pt>
                <c:pt idx="4094">
                  <c:v>2.2744444444444443</c:v>
                </c:pt>
                <c:pt idx="4095">
                  <c:v>2.2749999999999999</c:v>
                </c:pt>
                <c:pt idx="4096">
                  <c:v>2.2755555555555556</c:v>
                </c:pt>
                <c:pt idx="4097">
                  <c:v>2.2761111111111112</c:v>
                </c:pt>
                <c:pt idx="4098">
                  <c:v>2.2766666666666668</c:v>
                </c:pt>
                <c:pt idx="4099">
                  <c:v>2.2772222222222251</c:v>
                </c:pt>
                <c:pt idx="4100">
                  <c:v>2.2777777777777892</c:v>
                </c:pt>
                <c:pt idx="4101">
                  <c:v>2.2783333333333342</c:v>
                </c:pt>
                <c:pt idx="4102">
                  <c:v>2.2788888888888867</c:v>
                </c:pt>
                <c:pt idx="4103">
                  <c:v>2.2794444444444437</c:v>
                </c:pt>
                <c:pt idx="4104">
                  <c:v>2.2799999999999998</c:v>
                </c:pt>
                <c:pt idx="4105">
                  <c:v>2.2805555555555612</c:v>
                </c:pt>
                <c:pt idx="4106">
                  <c:v>2.2811111111111195</c:v>
                </c:pt>
                <c:pt idx="4107">
                  <c:v>2.2816666666666672</c:v>
                </c:pt>
                <c:pt idx="4108">
                  <c:v>2.2822222222222242</c:v>
                </c:pt>
                <c:pt idx="4109">
                  <c:v>2.2827777777777878</c:v>
                </c:pt>
                <c:pt idx="4110">
                  <c:v>2.2833333333333403</c:v>
                </c:pt>
                <c:pt idx="4111">
                  <c:v>2.2838888888888889</c:v>
                </c:pt>
                <c:pt idx="4112">
                  <c:v>2.2844444444444445</c:v>
                </c:pt>
                <c:pt idx="4113">
                  <c:v>2.2850000000000001</c:v>
                </c:pt>
                <c:pt idx="4114">
                  <c:v>2.2855555555555602</c:v>
                </c:pt>
                <c:pt idx="4115">
                  <c:v>2.2861111111111176</c:v>
                </c:pt>
                <c:pt idx="4116">
                  <c:v>2.2866666666666666</c:v>
                </c:pt>
                <c:pt idx="4117">
                  <c:v>2.2872222222222289</c:v>
                </c:pt>
                <c:pt idx="4118">
                  <c:v>2.2877777777777908</c:v>
                </c:pt>
                <c:pt idx="4119">
                  <c:v>2.2883333333333398</c:v>
                </c:pt>
                <c:pt idx="4120">
                  <c:v>2.2888888888888888</c:v>
                </c:pt>
                <c:pt idx="4121">
                  <c:v>2.2894444444444444</c:v>
                </c:pt>
                <c:pt idx="4122">
                  <c:v>2.29</c:v>
                </c:pt>
                <c:pt idx="4123">
                  <c:v>2.2905555555555592</c:v>
                </c:pt>
                <c:pt idx="4124">
                  <c:v>2.2911111111111175</c:v>
                </c:pt>
                <c:pt idx="4125">
                  <c:v>2.2916666666666665</c:v>
                </c:pt>
                <c:pt idx="4126">
                  <c:v>2.2922222222222222</c:v>
                </c:pt>
                <c:pt idx="4127">
                  <c:v>2.2927777777777849</c:v>
                </c:pt>
                <c:pt idx="4128">
                  <c:v>2.2933333333333352</c:v>
                </c:pt>
                <c:pt idx="4129">
                  <c:v>2.2938888888888878</c:v>
                </c:pt>
                <c:pt idx="4130">
                  <c:v>2.2944444444444443</c:v>
                </c:pt>
                <c:pt idx="4131">
                  <c:v>2.2949999999999999</c:v>
                </c:pt>
                <c:pt idx="4132">
                  <c:v>2.2955555555555556</c:v>
                </c:pt>
                <c:pt idx="4133">
                  <c:v>2.2961111111111112</c:v>
                </c:pt>
                <c:pt idx="4134">
                  <c:v>2.2966666666666669</c:v>
                </c:pt>
                <c:pt idx="4135">
                  <c:v>2.2972222222222252</c:v>
                </c:pt>
                <c:pt idx="4136">
                  <c:v>2.2977777777777892</c:v>
                </c:pt>
                <c:pt idx="4137">
                  <c:v>2.2983333333333342</c:v>
                </c:pt>
                <c:pt idx="4138">
                  <c:v>2.2988888888888868</c:v>
                </c:pt>
                <c:pt idx="4139">
                  <c:v>2.2994444444444437</c:v>
                </c:pt>
                <c:pt idx="4140">
                  <c:v>2.2999999999999998</c:v>
                </c:pt>
                <c:pt idx="4141">
                  <c:v>2.3005555555555555</c:v>
                </c:pt>
                <c:pt idx="4142">
                  <c:v>2.3011111111111111</c:v>
                </c:pt>
                <c:pt idx="4143">
                  <c:v>2.3016666666666667</c:v>
                </c:pt>
                <c:pt idx="4144">
                  <c:v>2.3022222222222224</c:v>
                </c:pt>
                <c:pt idx="4145">
                  <c:v>2.3027777777777811</c:v>
                </c:pt>
                <c:pt idx="4146">
                  <c:v>2.3033333333333332</c:v>
                </c:pt>
                <c:pt idx="4147">
                  <c:v>2.3038888888888867</c:v>
                </c:pt>
                <c:pt idx="4148">
                  <c:v>2.3044444444444427</c:v>
                </c:pt>
                <c:pt idx="4149">
                  <c:v>2.3049999999999997</c:v>
                </c:pt>
                <c:pt idx="4150">
                  <c:v>2.3055555555555554</c:v>
                </c:pt>
                <c:pt idx="4151">
                  <c:v>2.306111111111111</c:v>
                </c:pt>
                <c:pt idx="4152">
                  <c:v>2.3066666666666609</c:v>
                </c:pt>
                <c:pt idx="4153">
                  <c:v>2.3072222222222232</c:v>
                </c:pt>
                <c:pt idx="4154">
                  <c:v>2.3077777777777859</c:v>
                </c:pt>
                <c:pt idx="4155">
                  <c:v>2.3083333333333331</c:v>
                </c:pt>
                <c:pt idx="4156">
                  <c:v>2.3088888888888826</c:v>
                </c:pt>
                <c:pt idx="4157">
                  <c:v>2.3094444444444386</c:v>
                </c:pt>
                <c:pt idx="4158">
                  <c:v>2.3099999999999987</c:v>
                </c:pt>
                <c:pt idx="4159">
                  <c:v>2.3105555555555557</c:v>
                </c:pt>
                <c:pt idx="4160">
                  <c:v>2.3111111111111109</c:v>
                </c:pt>
                <c:pt idx="4161">
                  <c:v>2.3116666666666599</c:v>
                </c:pt>
                <c:pt idx="4162">
                  <c:v>2.3122222222222177</c:v>
                </c:pt>
                <c:pt idx="4163">
                  <c:v>2.3127777777777792</c:v>
                </c:pt>
                <c:pt idx="4164">
                  <c:v>2.3133333333333335</c:v>
                </c:pt>
                <c:pt idx="4165">
                  <c:v>2.3138888888888816</c:v>
                </c:pt>
                <c:pt idx="4166">
                  <c:v>2.3144444444444381</c:v>
                </c:pt>
                <c:pt idx="4167">
                  <c:v>2.3149999999999977</c:v>
                </c:pt>
                <c:pt idx="4168">
                  <c:v>2.3155555555555547</c:v>
                </c:pt>
                <c:pt idx="4169">
                  <c:v>2.3161111111111108</c:v>
                </c:pt>
                <c:pt idx="4170">
                  <c:v>2.3166666666666593</c:v>
                </c:pt>
                <c:pt idx="4171">
                  <c:v>2.3172222222222221</c:v>
                </c:pt>
                <c:pt idx="4172">
                  <c:v>2.3177777777777839</c:v>
                </c:pt>
                <c:pt idx="4173">
                  <c:v>2.3183333333333334</c:v>
                </c:pt>
                <c:pt idx="4174">
                  <c:v>2.3188888888888783</c:v>
                </c:pt>
                <c:pt idx="4175">
                  <c:v>2.3194444444444375</c:v>
                </c:pt>
                <c:pt idx="4176">
                  <c:v>2.3199999999999967</c:v>
                </c:pt>
                <c:pt idx="4177">
                  <c:v>2.3205555555555555</c:v>
                </c:pt>
                <c:pt idx="4178">
                  <c:v>2.3211111111111111</c:v>
                </c:pt>
                <c:pt idx="4179">
                  <c:v>2.3216666666666668</c:v>
                </c:pt>
                <c:pt idx="4180">
                  <c:v>2.3222222222222224</c:v>
                </c:pt>
                <c:pt idx="4181">
                  <c:v>2.3227777777777812</c:v>
                </c:pt>
                <c:pt idx="4182">
                  <c:v>2.3233333333333341</c:v>
                </c:pt>
                <c:pt idx="4183">
                  <c:v>2.3238888888888867</c:v>
                </c:pt>
                <c:pt idx="4184">
                  <c:v>2.3244444444444428</c:v>
                </c:pt>
                <c:pt idx="4185">
                  <c:v>2.3249999999999997</c:v>
                </c:pt>
                <c:pt idx="4186">
                  <c:v>2.3255555555555554</c:v>
                </c:pt>
                <c:pt idx="4187">
                  <c:v>2.326111111111111</c:v>
                </c:pt>
                <c:pt idx="4188">
                  <c:v>2.3266666666666667</c:v>
                </c:pt>
                <c:pt idx="4189">
                  <c:v>2.3272222222222232</c:v>
                </c:pt>
                <c:pt idx="4190">
                  <c:v>2.3277777777777859</c:v>
                </c:pt>
                <c:pt idx="4191">
                  <c:v>2.3283333333333331</c:v>
                </c:pt>
                <c:pt idx="4192">
                  <c:v>2.3288888888888826</c:v>
                </c:pt>
                <c:pt idx="4193">
                  <c:v>2.3294444444444427</c:v>
                </c:pt>
                <c:pt idx="4194">
                  <c:v>2.3299999999999987</c:v>
                </c:pt>
                <c:pt idx="4195">
                  <c:v>2.3305555555555557</c:v>
                </c:pt>
                <c:pt idx="4196">
                  <c:v>2.3311111111111109</c:v>
                </c:pt>
                <c:pt idx="4197">
                  <c:v>2.3316666666666599</c:v>
                </c:pt>
                <c:pt idx="4198">
                  <c:v>2.3322222222222178</c:v>
                </c:pt>
                <c:pt idx="4199">
                  <c:v>2.3327777777777792</c:v>
                </c:pt>
                <c:pt idx="4200">
                  <c:v>2.3333333333333335</c:v>
                </c:pt>
                <c:pt idx="4201">
                  <c:v>2.3338888888888816</c:v>
                </c:pt>
                <c:pt idx="4202">
                  <c:v>2.3344444444444381</c:v>
                </c:pt>
                <c:pt idx="4203">
                  <c:v>2.3349999999999977</c:v>
                </c:pt>
                <c:pt idx="4204">
                  <c:v>2.3355555555555547</c:v>
                </c:pt>
                <c:pt idx="4205">
                  <c:v>2.3361111111111108</c:v>
                </c:pt>
                <c:pt idx="4206">
                  <c:v>2.3366666666666589</c:v>
                </c:pt>
                <c:pt idx="4207">
                  <c:v>2.3372222222222221</c:v>
                </c:pt>
                <c:pt idx="4208">
                  <c:v>2.3377777777777839</c:v>
                </c:pt>
                <c:pt idx="4209">
                  <c:v>2.3383333333333334</c:v>
                </c:pt>
                <c:pt idx="4210">
                  <c:v>2.3388888888888784</c:v>
                </c:pt>
                <c:pt idx="4211">
                  <c:v>2.3394444444444376</c:v>
                </c:pt>
                <c:pt idx="4212">
                  <c:v>2.34</c:v>
                </c:pt>
                <c:pt idx="4213">
                  <c:v>2.3405555555555555</c:v>
                </c:pt>
                <c:pt idx="4214">
                  <c:v>2.3411111111111111</c:v>
                </c:pt>
                <c:pt idx="4215">
                  <c:v>2.3416666666666668</c:v>
                </c:pt>
                <c:pt idx="4216">
                  <c:v>2.3422222222222224</c:v>
                </c:pt>
                <c:pt idx="4217">
                  <c:v>2.3427777777777812</c:v>
                </c:pt>
                <c:pt idx="4218">
                  <c:v>2.3433333333333342</c:v>
                </c:pt>
                <c:pt idx="4219">
                  <c:v>2.3438888888888867</c:v>
                </c:pt>
                <c:pt idx="4220">
                  <c:v>2.3444444444444437</c:v>
                </c:pt>
                <c:pt idx="4221">
                  <c:v>2.3449999999999998</c:v>
                </c:pt>
                <c:pt idx="4222">
                  <c:v>2.3455555555555554</c:v>
                </c:pt>
                <c:pt idx="4223">
                  <c:v>2.346111111111111</c:v>
                </c:pt>
                <c:pt idx="4224">
                  <c:v>2.3466666666666667</c:v>
                </c:pt>
                <c:pt idx="4225">
                  <c:v>2.3472222222222232</c:v>
                </c:pt>
                <c:pt idx="4226">
                  <c:v>2.3477777777777868</c:v>
                </c:pt>
                <c:pt idx="4227">
                  <c:v>2.3483333333333332</c:v>
                </c:pt>
                <c:pt idx="4228">
                  <c:v>2.348888888888883</c:v>
                </c:pt>
                <c:pt idx="4229">
                  <c:v>2.3494444444444427</c:v>
                </c:pt>
                <c:pt idx="4230">
                  <c:v>2.3499999999999988</c:v>
                </c:pt>
                <c:pt idx="4231">
                  <c:v>2.3505555555555557</c:v>
                </c:pt>
                <c:pt idx="4232">
                  <c:v>2.3511111111111109</c:v>
                </c:pt>
                <c:pt idx="4233">
                  <c:v>2.3516666666666599</c:v>
                </c:pt>
                <c:pt idx="4234">
                  <c:v>2.3522222222222187</c:v>
                </c:pt>
                <c:pt idx="4235">
                  <c:v>2.3527777777777792</c:v>
                </c:pt>
                <c:pt idx="4236">
                  <c:v>2.3533333333333335</c:v>
                </c:pt>
                <c:pt idx="4237">
                  <c:v>2.3538888888888825</c:v>
                </c:pt>
                <c:pt idx="4238">
                  <c:v>2.3544444444444381</c:v>
                </c:pt>
                <c:pt idx="4239">
                  <c:v>2.3549999999999978</c:v>
                </c:pt>
                <c:pt idx="4240">
                  <c:v>2.3555555555555547</c:v>
                </c:pt>
                <c:pt idx="4241">
                  <c:v>2.3561111111111113</c:v>
                </c:pt>
                <c:pt idx="4242">
                  <c:v>2.3566666666666589</c:v>
                </c:pt>
                <c:pt idx="4243">
                  <c:v>2.3572222222222221</c:v>
                </c:pt>
                <c:pt idx="4244">
                  <c:v>2.357777777777784</c:v>
                </c:pt>
                <c:pt idx="4245">
                  <c:v>2.3583333333333334</c:v>
                </c:pt>
                <c:pt idx="4246">
                  <c:v>2.3588888888888802</c:v>
                </c:pt>
                <c:pt idx="4247">
                  <c:v>2.3594444444444371</c:v>
                </c:pt>
                <c:pt idx="4248">
                  <c:v>2.36</c:v>
                </c:pt>
                <c:pt idx="4249">
                  <c:v>2.3605555555555555</c:v>
                </c:pt>
                <c:pt idx="4250">
                  <c:v>2.3611111111111112</c:v>
                </c:pt>
                <c:pt idx="4251">
                  <c:v>2.3616666666666668</c:v>
                </c:pt>
                <c:pt idx="4252">
                  <c:v>2.362222222222222</c:v>
                </c:pt>
                <c:pt idx="4253">
                  <c:v>2.3627777777777812</c:v>
                </c:pt>
                <c:pt idx="4254">
                  <c:v>2.3633333333333342</c:v>
                </c:pt>
                <c:pt idx="4255">
                  <c:v>2.3638888888888867</c:v>
                </c:pt>
                <c:pt idx="4256">
                  <c:v>2.3644444444444437</c:v>
                </c:pt>
                <c:pt idx="4257">
                  <c:v>2.3649999999999998</c:v>
                </c:pt>
                <c:pt idx="4258">
                  <c:v>2.3655555555555554</c:v>
                </c:pt>
                <c:pt idx="4259">
                  <c:v>2.3661111111111111</c:v>
                </c:pt>
                <c:pt idx="4260">
                  <c:v>2.3666666666666667</c:v>
                </c:pt>
                <c:pt idx="4261">
                  <c:v>2.3672222222222232</c:v>
                </c:pt>
                <c:pt idx="4262">
                  <c:v>2.3677777777777869</c:v>
                </c:pt>
                <c:pt idx="4263">
                  <c:v>2.3683333333333332</c:v>
                </c:pt>
                <c:pt idx="4264">
                  <c:v>2.368888888888883</c:v>
                </c:pt>
                <c:pt idx="4265">
                  <c:v>2.3694444444444427</c:v>
                </c:pt>
                <c:pt idx="4266">
                  <c:v>2.3699999999999997</c:v>
                </c:pt>
                <c:pt idx="4267">
                  <c:v>2.3705555555555557</c:v>
                </c:pt>
                <c:pt idx="4268">
                  <c:v>2.3711111111111109</c:v>
                </c:pt>
                <c:pt idx="4269">
                  <c:v>2.3716666666666608</c:v>
                </c:pt>
                <c:pt idx="4270">
                  <c:v>2.3722222222222187</c:v>
                </c:pt>
                <c:pt idx="4271">
                  <c:v>2.3727777777777792</c:v>
                </c:pt>
                <c:pt idx="4272">
                  <c:v>2.3733333333333335</c:v>
                </c:pt>
                <c:pt idx="4273">
                  <c:v>2.3738888888888825</c:v>
                </c:pt>
                <c:pt idx="4274">
                  <c:v>2.3744444444444381</c:v>
                </c:pt>
                <c:pt idx="4275">
                  <c:v>2.3749999999999987</c:v>
                </c:pt>
                <c:pt idx="4276">
                  <c:v>2.3755555555555548</c:v>
                </c:pt>
                <c:pt idx="4277">
                  <c:v>2.3761111111111113</c:v>
                </c:pt>
                <c:pt idx="4278">
                  <c:v>2.3766666666666598</c:v>
                </c:pt>
                <c:pt idx="4279">
                  <c:v>2.3772222222222221</c:v>
                </c:pt>
                <c:pt idx="4280">
                  <c:v>2.3777777777777849</c:v>
                </c:pt>
                <c:pt idx="4281">
                  <c:v>2.3783333333333334</c:v>
                </c:pt>
                <c:pt idx="4282">
                  <c:v>2.3788888888888802</c:v>
                </c:pt>
                <c:pt idx="4283">
                  <c:v>2.379444444444438</c:v>
                </c:pt>
                <c:pt idx="4284">
                  <c:v>2.38</c:v>
                </c:pt>
                <c:pt idx="4285">
                  <c:v>2.3805555555555555</c:v>
                </c:pt>
                <c:pt idx="4286">
                  <c:v>2.3811111111111112</c:v>
                </c:pt>
                <c:pt idx="4287">
                  <c:v>2.3816666666666668</c:v>
                </c:pt>
                <c:pt idx="4288">
                  <c:v>2.382222222222222</c:v>
                </c:pt>
                <c:pt idx="4289">
                  <c:v>2.3827777777777812</c:v>
                </c:pt>
                <c:pt idx="4290">
                  <c:v>2.3833333333333342</c:v>
                </c:pt>
                <c:pt idx="4291">
                  <c:v>2.3838888888888867</c:v>
                </c:pt>
                <c:pt idx="4292">
                  <c:v>2.3844444444444437</c:v>
                </c:pt>
                <c:pt idx="4293">
                  <c:v>2.3849999999999998</c:v>
                </c:pt>
                <c:pt idx="4294">
                  <c:v>2.3855555555555554</c:v>
                </c:pt>
                <c:pt idx="4295">
                  <c:v>2.3861111111111111</c:v>
                </c:pt>
                <c:pt idx="4296">
                  <c:v>2.3866666666666667</c:v>
                </c:pt>
                <c:pt idx="4297">
                  <c:v>2.3872222222222232</c:v>
                </c:pt>
                <c:pt idx="4298">
                  <c:v>2.3877777777777887</c:v>
                </c:pt>
                <c:pt idx="4299">
                  <c:v>2.3883333333333332</c:v>
                </c:pt>
                <c:pt idx="4300">
                  <c:v>2.3888888888888831</c:v>
                </c:pt>
                <c:pt idx="4301">
                  <c:v>2.3894444444444427</c:v>
                </c:pt>
                <c:pt idx="4302">
                  <c:v>2.3899999999999997</c:v>
                </c:pt>
                <c:pt idx="4303">
                  <c:v>2.3905555555555558</c:v>
                </c:pt>
                <c:pt idx="4304">
                  <c:v>2.391111111111111</c:v>
                </c:pt>
                <c:pt idx="4305">
                  <c:v>2.3916666666666608</c:v>
                </c:pt>
                <c:pt idx="4306">
                  <c:v>2.3922222222222187</c:v>
                </c:pt>
                <c:pt idx="4307">
                  <c:v>2.3927777777777792</c:v>
                </c:pt>
                <c:pt idx="4308">
                  <c:v>2.3933333333333335</c:v>
                </c:pt>
                <c:pt idx="4309">
                  <c:v>2.3938888888888825</c:v>
                </c:pt>
                <c:pt idx="4310">
                  <c:v>2.3944444444444386</c:v>
                </c:pt>
                <c:pt idx="4311">
                  <c:v>2.3949999999999987</c:v>
                </c:pt>
                <c:pt idx="4312">
                  <c:v>2.3955555555555557</c:v>
                </c:pt>
                <c:pt idx="4313">
                  <c:v>2.3961111111111113</c:v>
                </c:pt>
                <c:pt idx="4314">
                  <c:v>2.3966666666666598</c:v>
                </c:pt>
                <c:pt idx="4315">
                  <c:v>2.3972222222222221</c:v>
                </c:pt>
                <c:pt idx="4316">
                  <c:v>2.3977777777777849</c:v>
                </c:pt>
                <c:pt idx="4317">
                  <c:v>2.3983333333333334</c:v>
                </c:pt>
                <c:pt idx="4318">
                  <c:v>2.3988888888888815</c:v>
                </c:pt>
                <c:pt idx="4319">
                  <c:v>2.3994444444444381</c:v>
                </c:pt>
                <c:pt idx="4320">
                  <c:v>2.4</c:v>
                </c:pt>
                <c:pt idx="4321">
                  <c:v>2.4005555555555556</c:v>
                </c:pt>
                <c:pt idx="4322">
                  <c:v>2.4011111111111112</c:v>
                </c:pt>
                <c:pt idx="4323">
                  <c:v>2.4016666666666668</c:v>
                </c:pt>
                <c:pt idx="4324">
                  <c:v>2.402222222222222</c:v>
                </c:pt>
                <c:pt idx="4325">
                  <c:v>2.4027777777777812</c:v>
                </c:pt>
                <c:pt idx="4326">
                  <c:v>2.4033333333333342</c:v>
                </c:pt>
                <c:pt idx="4327">
                  <c:v>2.4038888888888867</c:v>
                </c:pt>
                <c:pt idx="4328">
                  <c:v>2.4044444444444437</c:v>
                </c:pt>
                <c:pt idx="4329">
                  <c:v>2.4049999999999998</c:v>
                </c:pt>
                <c:pt idx="4330">
                  <c:v>2.4055555555555554</c:v>
                </c:pt>
                <c:pt idx="4331">
                  <c:v>2.4061111111111111</c:v>
                </c:pt>
                <c:pt idx="4332">
                  <c:v>2.4066666666666667</c:v>
                </c:pt>
                <c:pt idx="4333">
                  <c:v>2.4072222222222242</c:v>
                </c:pt>
                <c:pt idx="4334">
                  <c:v>2.4077777777777878</c:v>
                </c:pt>
                <c:pt idx="4335">
                  <c:v>2.4083333333333332</c:v>
                </c:pt>
                <c:pt idx="4336">
                  <c:v>2.4088888888888831</c:v>
                </c:pt>
                <c:pt idx="4337">
                  <c:v>2.4094444444444427</c:v>
                </c:pt>
                <c:pt idx="4338">
                  <c:v>2.4099999999999997</c:v>
                </c:pt>
                <c:pt idx="4339">
                  <c:v>2.4105555555555553</c:v>
                </c:pt>
                <c:pt idx="4340">
                  <c:v>2.411111111111111</c:v>
                </c:pt>
                <c:pt idx="4341">
                  <c:v>2.4116666666666609</c:v>
                </c:pt>
                <c:pt idx="4342">
                  <c:v>2.4122222222222223</c:v>
                </c:pt>
                <c:pt idx="4343">
                  <c:v>2.4127777777777792</c:v>
                </c:pt>
                <c:pt idx="4344">
                  <c:v>2.4133333333333336</c:v>
                </c:pt>
                <c:pt idx="4345">
                  <c:v>2.4138888888888825</c:v>
                </c:pt>
                <c:pt idx="4346">
                  <c:v>2.4144444444444386</c:v>
                </c:pt>
                <c:pt idx="4347">
                  <c:v>2.4149999999999987</c:v>
                </c:pt>
                <c:pt idx="4348">
                  <c:v>2.4155555555555557</c:v>
                </c:pt>
                <c:pt idx="4349">
                  <c:v>2.4161111111111113</c:v>
                </c:pt>
                <c:pt idx="4350">
                  <c:v>2.4166666666666599</c:v>
                </c:pt>
                <c:pt idx="4351">
                  <c:v>2.4172222222222222</c:v>
                </c:pt>
                <c:pt idx="4352">
                  <c:v>2.4177777777777849</c:v>
                </c:pt>
                <c:pt idx="4353">
                  <c:v>2.4183333333333334</c:v>
                </c:pt>
                <c:pt idx="4354">
                  <c:v>2.4188888888888815</c:v>
                </c:pt>
                <c:pt idx="4355">
                  <c:v>2.4194444444444381</c:v>
                </c:pt>
                <c:pt idx="4356">
                  <c:v>2.42</c:v>
                </c:pt>
                <c:pt idx="4357">
                  <c:v>2.4205555555555556</c:v>
                </c:pt>
                <c:pt idx="4358">
                  <c:v>2.4211111111111112</c:v>
                </c:pt>
                <c:pt idx="4359">
                  <c:v>2.4216666666666669</c:v>
                </c:pt>
                <c:pt idx="4360">
                  <c:v>2.4222222222222221</c:v>
                </c:pt>
                <c:pt idx="4361">
                  <c:v>2.4227777777777812</c:v>
                </c:pt>
                <c:pt idx="4362">
                  <c:v>2.4233333333333342</c:v>
                </c:pt>
                <c:pt idx="4363">
                  <c:v>2.4238888888888868</c:v>
                </c:pt>
                <c:pt idx="4364">
                  <c:v>2.4244444444444437</c:v>
                </c:pt>
                <c:pt idx="4365">
                  <c:v>2.4249999999999998</c:v>
                </c:pt>
                <c:pt idx="4366">
                  <c:v>2.4255555555555555</c:v>
                </c:pt>
                <c:pt idx="4367">
                  <c:v>2.4261111111111111</c:v>
                </c:pt>
                <c:pt idx="4368">
                  <c:v>2.4266666666666667</c:v>
                </c:pt>
                <c:pt idx="4369">
                  <c:v>2.4272222222222242</c:v>
                </c:pt>
                <c:pt idx="4370">
                  <c:v>2.4277777777777878</c:v>
                </c:pt>
                <c:pt idx="4371">
                  <c:v>2.4283333333333332</c:v>
                </c:pt>
                <c:pt idx="4372">
                  <c:v>2.4288888888888867</c:v>
                </c:pt>
                <c:pt idx="4373">
                  <c:v>2.4294444444444427</c:v>
                </c:pt>
                <c:pt idx="4374">
                  <c:v>2.4299999999999997</c:v>
                </c:pt>
                <c:pt idx="4375">
                  <c:v>2.4305555555555554</c:v>
                </c:pt>
                <c:pt idx="4376">
                  <c:v>2.431111111111111</c:v>
                </c:pt>
                <c:pt idx="4377">
                  <c:v>2.4316666666666609</c:v>
                </c:pt>
                <c:pt idx="4378">
                  <c:v>2.4322222222222223</c:v>
                </c:pt>
                <c:pt idx="4379">
                  <c:v>2.4327777777777801</c:v>
                </c:pt>
                <c:pt idx="4380">
                  <c:v>2.4333333333333331</c:v>
                </c:pt>
                <c:pt idx="4381">
                  <c:v>2.4338888888888826</c:v>
                </c:pt>
                <c:pt idx="4382">
                  <c:v>2.4344444444444386</c:v>
                </c:pt>
                <c:pt idx="4383">
                  <c:v>2.4349999999999987</c:v>
                </c:pt>
                <c:pt idx="4384">
                  <c:v>2.4355555555555557</c:v>
                </c:pt>
                <c:pt idx="4385">
                  <c:v>2.4361111111111109</c:v>
                </c:pt>
                <c:pt idx="4386">
                  <c:v>2.4366666666666599</c:v>
                </c:pt>
                <c:pt idx="4387">
                  <c:v>2.4372222222222222</c:v>
                </c:pt>
                <c:pt idx="4388">
                  <c:v>2.4377777777777849</c:v>
                </c:pt>
                <c:pt idx="4389">
                  <c:v>2.4383333333333335</c:v>
                </c:pt>
                <c:pt idx="4390">
                  <c:v>2.4388888888888816</c:v>
                </c:pt>
                <c:pt idx="4391">
                  <c:v>2.4394444444444381</c:v>
                </c:pt>
                <c:pt idx="4392">
                  <c:v>2.44</c:v>
                </c:pt>
                <c:pt idx="4393">
                  <c:v>2.4405555555555556</c:v>
                </c:pt>
                <c:pt idx="4394">
                  <c:v>2.4411111111111112</c:v>
                </c:pt>
                <c:pt idx="4395">
                  <c:v>2.4416666666666669</c:v>
                </c:pt>
                <c:pt idx="4396">
                  <c:v>2.4422222222222221</c:v>
                </c:pt>
                <c:pt idx="4397">
                  <c:v>2.4427777777777839</c:v>
                </c:pt>
                <c:pt idx="4398">
                  <c:v>2.4433333333333342</c:v>
                </c:pt>
                <c:pt idx="4399">
                  <c:v>2.4438888888888877</c:v>
                </c:pt>
                <c:pt idx="4400">
                  <c:v>2.4444444444444438</c:v>
                </c:pt>
                <c:pt idx="4401">
                  <c:v>2.4449999999999998</c:v>
                </c:pt>
                <c:pt idx="4402">
                  <c:v>2.4455555555555555</c:v>
                </c:pt>
                <c:pt idx="4403">
                  <c:v>2.4461111111111111</c:v>
                </c:pt>
                <c:pt idx="4404">
                  <c:v>2.4466666666666668</c:v>
                </c:pt>
                <c:pt idx="4405">
                  <c:v>2.4472222222222242</c:v>
                </c:pt>
                <c:pt idx="4406">
                  <c:v>2.4477777777777878</c:v>
                </c:pt>
                <c:pt idx="4407">
                  <c:v>2.4483333333333341</c:v>
                </c:pt>
                <c:pt idx="4408">
                  <c:v>2.4488888888888867</c:v>
                </c:pt>
                <c:pt idx="4409">
                  <c:v>2.4494444444444428</c:v>
                </c:pt>
                <c:pt idx="4410">
                  <c:v>2.4499999999999997</c:v>
                </c:pt>
                <c:pt idx="4411">
                  <c:v>2.4505555555555554</c:v>
                </c:pt>
                <c:pt idx="4412">
                  <c:v>2.451111111111111</c:v>
                </c:pt>
                <c:pt idx="4413">
                  <c:v>2.4516666666666667</c:v>
                </c:pt>
                <c:pt idx="4414">
                  <c:v>2.4522222222222223</c:v>
                </c:pt>
                <c:pt idx="4415">
                  <c:v>2.4527777777777802</c:v>
                </c:pt>
                <c:pt idx="4416">
                  <c:v>2.4533333333333331</c:v>
                </c:pt>
                <c:pt idx="4417">
                  <c:v>2.4538888888888826</c:v>
                </c:pt>
                <c:pt idx="4418">
                  <c:v>2.4544444444444427</c:v>
                </c:pt>
                <c:pt idx="4419">
                  <c:v>2.4549999999999987</c:v>
                </c:pt>
                <c:pt idx="4420">
                  <c:v>2.4555555555555557</c:v>
                </c:pt>
                <c:pt idx="4421">
                  <c:v>2.4561111111111109</c:v>
                </c:pt>
                <c:pt idx="4422">
                  <c:v>2.4566666666666599</c:v>
                </c:pt>
                <c:pt idx="4423">
                  <c:v>2.4572222222222222</c:v>
                </c:pt>
                <c:pt idx="4424">
                  <c:v>2.4577777777777849</c:v>
                </c:pt>
                <c:pt idx="4425">
                  <c:v>2.4583333333333335</c:v>
                </c:pt>
                <c:pt idx="4426">
                  <c:v>2.4588888888888816</c:v>
                </c:pt>
                <c:pt idx="4427">
                  <c:v>2.4594444444444381</c:v>
                </c:pt>
                <c:pt idx="4428">
                  <c:v>2.46</c:v>
                </c:pt>
                <c:pt idx="4429">
                  <c:v>2.4605555555555556</c:v>
                </c:pt>
                <c:pt idx="4430">
                  <c:v>2.4611111111111112</c:v>
                </c:pt>
                <c:pt idx="4431">
                  <c:v>2.4616666666666664</c:v>
                </c:pt>
                <c:pt idx="4432">
                  <c:v>2.4622222222222221</c:v>
                </c:pt>
                <c:pt idx="4433">
                  <c:v>2.4627777777777839</c:v>
                </c:pt>
                <c:pt idx="4434">
                  <c:v>2.4633333333333352</c:v>
                </c:pt>
                <c:pt idx="4435">
                  <c:v>2.4638888888888877</c:v>
                </c:pt>
                <c:pt idx="4436">
                  <c:v>2.4644444444444447</c:v>
                </c:pt>
                <c:pt idx="4437">
                  <c:v>2.4649999999999999</c:v>
                </c:pt>
                <c:pt idx="4438">
                  <c:v>2.4655555555555555</c:v>
                </c:pt>
                <c:pt idx="4439">
                  <c:v>2.4661111111111111</c:v>
                </c:pt>
                <c:pt idx="4440">
                  <c:v>2.4666666666666668</c:v>
                </c:pt>
                <c:pt idx="4441">
                  <c:v>2.4672222222222242</c:v>
                </c:pt>
                <c:pt idx="4442">
                  <c:v>2.4677777777777878</c:v>
                </c:pt>
                <c:pt idx="4443">
                  <c:v>2.4683333333333342</c:v>
                </c:pt>
                <c:pt idx="4444">
                  <c:v>2.4688888888888867</c:v>
                </c:pt>
                <c:pt idx="4445">
                  <c:v>2.4694444444444437</c:v>
                </c:pt>
                <c:pt idx="4446">
                  <c:v>2.4699999999999998</c:v>
                </c:pt>
                <c:pt idx="4447">
                  <c:v>2.4705555555555554</c:v>
                </c:pt>
                <c:pt idx="4448">
                  <c:v>2.471111111111111</c:v>
                </c:pt>
                <c:pt idx="4449">
                  <c:v>2.4716666666666667</c:v>
                </c:pt>
                <c:pt idx="4450">
                  <c:v>2.4722222222222223</c:v>
                </c:pt>
                <c:pt idx="4451">
                  <c:v>2.4727777777777802</c:v>
                </c:pt>
                <c:pt idx="4452">
                  <c:v>2.4733333333333332</c:v>
                </c:pt>
                <c:pt idx="4453">
                  <c:v>2.473888888888883</c:v>
                </c:pt>
                <c:pt idx="4454">
                  <c:v>2.4744444444444427</c:v>
                </c:pt>
                <c:pt idx="4455">
                  <c:v>2.4749999999999988</c:v>
                </c:pt>
                <c:pt idx="4456">
                  <c:v>2.4755555555555557</c:v>
                </c:pt>
                <c:pt idx="4457">
                  <c:v>2.4761111111111109</c:v>
                </c:pt>
                <c:pt idx="4458">
                  <c:v>2.4766666666666599</c:v>
                </c:pt>
                <c:pt idx="4459">
                  <c:v>2.4772222222222222</c:v>
                </c:pt>
                <c:pt idx="4460">
                  <c:v>2.477777777777785</c:v>
                </c:pt>
                <c:pt idx="4461">
                  <c:v>2.4783333333333335</c:v>
                </c:pt>
                <c:pt idx="4462">
                  <c:v>2.4788888888888825</c:v>
                </c:pt>
                <c:pt idx="4463">
                  <c:v>2.4794444444444381</c:v>
                </c:pt>
                <c:pt idx="4464">
                  <c:v>2.48</c:v>
                </c:pt>
                <c:pt idx="4465">
                  <c:v>2.4805555555555556</c:v>
                </c:pt>
                <c:pt idx="4466">
                  <c:v>2.481111111111117</c:v>
                </c:pt>
                <c:pt idx="4467">
                  <c:v>2.4816666666666665</c:v>
                </c:pt>
                <c:pt idx="4468">
                  <c:v>2.4822222222222221</c:v>
                </c:pt>
                <c:pt idx="4469">
                  <c:v>2.482777777777784</c:v>
                </c:pt>
                <c:pt idx="4470">
                  <c:v>2.4833333333333352</c:v>
                </c:pt>
                <c:pt idx="4471">
                  <c:v>2.4838888888888877</c:v>
                </c:pt>
                <c:pt idx="4472">
                  <c:v>2.4844444444444438</c:v>
                </c:pt>
                <c:pt idx="4473">
                  <c:v>2.4849999999999999</c:v>
                </c:pt>
                <c:pt idx="4474">
                  <c:v>2.4855555555555555</c:v>
                </c:pt>
                <c:pt idx="4475">
                  <c:v>2.4861111111111112</c:v>
                </c:pt>
                <c:pt idx="4476">
                  <c:v>2.4866666666666668</c:v>
                </c:pt>
                <c:pt idx="4477">
                  <c:v>2.4872222222222242</c:v>
                </c:pt>
                <c:pt idx="4478">
                  <c:v>2.4877777777777879</c:v>
                </c:pt>
                <c:pt idx="4479">
                  <c:v>2.4883333333333342</c:v>
                </c:pt>
                <c:pt idx="4480">
                  <c:v>2.4888888888888867</c:v>
                </c:pt>
                <c:pt idx="4481">
                  <c:v>2.4894444444444437</c:v>
                </c:pt>
                <c:pt idx="4482">
                  <c:v>2.4899999999999998</c:v>
                </c:pt>
                <c:pt idx="4483">
                  <c:v>2.4905555555555554</c:v>
                </c:pt>
                <c:pt idx="4484">
                  <c:v>2.4911111111111111</c:v>
                </c:pt>
                <c:pt idx="4485">
                  <c:v>2.4916666666666667</c:v>
                </c:pt>
                <c:pt idx="4486">
                  <c:v>2.4922222222222223</c:v>
                </c:pt>
                <c:pt idx="4487">
                  <c:v>2.4927777777777802</c:v>
                </c:pt>
                <c:pt idx="4488">
                  <c:v>2.4933333333333332</c:v>
                </c:pt>
                <c:pt idx="4489">
                  <c:v>2.493888888888883</c:v>
                </c:pt>
                <c:pt idx="4490">
                  <c:v>2.4944444444444427</c:v>
                </c:pt>
                <c:pt idx="4491">
                  <c:v>2.4949999999999997</c:v>
                </c:pt>
                <c:pt idx="4492">
                  <c:v>2.4955555555555557</c:v>
                </c:pt>
                <c:pt idx="4493">
                  <c:v>2.4961111111111109</c:v>
                </c:pt>
                <c:pt idx="4494">
                  <c:v>2.4966666666666608</c:v>
                </c:pt>
                <c:pt idx="4495">
                  <c:v>2.4972222222222222</c:v>
                </c:pt>
                <c:pt idx="4496">
                  <c:v>2.4977777777777854</c:v>
                </c:pt>
                <c:pt idx="4497">
                  <c:v>2.4983333333333335</c:v>
                </c:pt>
                <c:pt idx="4498">
                  <c:v>2.4988888888888825</c:v>
                </c:pt>
                <c:pt idx="4499">
                  <c:v>2.4994444444444381</c:v>
                </c:pt>
                <c:pt idx="4500">
                  <c:v>2.5</c:v>
                </c:pt>
                <c:pt idx="4501">
                  <c:v>2.5005555555555556</c:v>
                </c:pt>
                <c:pt idx="4502">
                  <c:v>2.5011111111111171</c:v>
                </c:pt>
                <c:pt idx="4503">
                  <c:v>2.5016666666666665</c:v>
                </c:pt>
                <c:pt idx="4504">
                  <c:v>2.5022222222222221</c:v>
                </c:pt>
                <c:pt idx="4505">
                  <c:v>2.5027777777777849</c:v>
                </c:pt>
                <c:pt idx="4506">
                  <c:v>2.5033333333333352</c:v>
                </c:pt>
                <c:pt idx="4507">
                  <c:v>2.5038888888888877</c:v>
                </c:pt>
                <c:pt idx="4508">
                  <c:v>2.5044444444444443</c:v>
                </c:pt>
                <c:pt idx="4509">
                  <c:v>2.5049999999999999</c:v>
                </c:pt>
                <c:pt idx="4510">
                  <c:v>2.5055555555555555</c:v>
                </c:pt>
                <c:pt idx="4511">
                  <c:v>2.5061111111111112</c:v>
                </c:pt>
                <c:pt idx="4512">
                  <c:v>2.5066666666666668</c:v>
                </c:pt>
                <c:pt idx="4513">
                  <c:v>2.5072222222222242</c:v>
                </c:pt>
                <c:pt idx="4514">
                  <c:v>2.5077777777777892</c:v>
                </c:pt>
                <c:pt idx="4515">
                  <c:v>2.5083333333333342</c:v>
                </c:pt>
                <c:pt idx="4516">
                  <c:v>2.5088888888888867</c:v>
                </c:pt>
                <c:pt idx="4517">
                  <c:v>2.5094444444444437</c:v>
                </c:pt>
                <c:pt idx="4518">
                  <c:v>2.5099999999999998</c:v>
                </c:pt>
                <c:pt idx="4519">
                  <c:v>2.5105555555555554</c:v>
                </c:pt>
                <c:pt idx="4520">
                  <c:v>2.5111111111111111</c:v>
                </c:pt>
                <c:pt idx="4521">
                  <c:v>2.5116666666666667</c:v>
                </c:pt>
                <c:pt idx="4522">
                  <c:v>2.5122222222222224</c:v>
                </c:pt>
                <c:pt idx="4523">
                  <c:v>2.5127777777777802</c:v>
                </c:pt>
                <c:pt idx="4524">
                  <c:v>2.5133333333333332</c:v>
                </c:pt>
                <c:pt idx="4525">
                  <c:v>2.5138888888888831</c:v>
                </c:pt>
                <c:pt idx="4526">
                  <c:v>2.5144444444444427</c:v>
                </c:pt>
                <c:pt idx="4527">
                  <c:v>2.5149999999999997</c:v>
                </c:pt>
                <c:pt idx="4528">
                  <c:v>2.5155555555555558</c:v>
                </c:pt>
                <c:pt idx="4529">
                  <c:v>2.516111111111111</c:v>
                </c:pt>
                <c:pt idx="4530">
                  <c:v>2.5166666666666608</c:v>
                </c:pt>
                <c:pt idx="4531">
                  <c:v>2.5172222222222222</c:v>
                </c:pt>
                <c:pt idx="4532">
                  <c:v>2.5177777777777859</c:v>
                </c:pt>
                <c:pt idx="4533">
                  <c:v>2.5183333333333335</c:v>
                </c:pt>
                <c:pt idx="4534">
                  <c:v>2.5188888888888825</c:v>
                </c:pt>
                <c:pt idx="4535">
                  <c:v>2.5194444444444386</c:v>
                </c:pt>
                <c:pt idx="4536">
                  <c:v>2.52</c:v>
                </c:pt>
                <c:pt idx="4537">
                  <c:v>2.5205555555555592</c:v>
                </c:pt>
                <c:pt idx="4538">
                  <c:v>2.5211111111111171</c:v>
                </c:pt>
                <c:pt idx="4539">
                  <c:v>2.5216666666666665</c:v>
                </c:pt>
                <c:pt idx="4540">
                  <c:v>2.5222222222222221</c:v>
                </c:pt>
                <c:pt idx="4541">
                  <c:v>2.5227777777777849</c:v>
                </c:pt>
                <c:pt idx="4542">
                  <c:v>2.5233333333333352</c:v>
                </c:pt>
                <c:pt idx="4543">
                  <c:v>2.5238888888888877</c:v>
                </c:pt>
                <c:pt idx="4544">
                  <c:v>2.5244444444444443</c:v>
                </c:pt>
                <c:pt idx="4545">
                  <c:v>2.5249999999999999</c:v>
                </c:pt>
                <c:pt idx="4546">
                  <c:v>2.5255555555555556</c:v>
                </c:pt>
                <c:pt idx="4547">
                  <c:v>2.5261111111111112</c:v>
                </c:pt>
                <c:pt idx="4548">
                  <c:v>2.5266666666666668</c:v>
                </c:pt>
                <c:pt idx="4549">
                  <c:v>2.5272222222222251</c:v>
                </c:pt>
                <c:pt idx="4550">
                  <c:v>2.5277777777777892</c:v>
                </c:pt>
                <c:pt idx="4551">
                  <c:v>2.5283333333333342</c:v>
                </c:pt>
                <c:pt idx="4552">
                  <c:v>2.5288888888888867</c:v>
                </c:pt>
                <c:pt idx="4553">
                  <c:v>2.5294444444444437</c:v>
                </c:pt>
                <c:pt idx="4554">
                  <c:v>2.5299999999999998</c:v>
                </c:pt>
                <c:pt idx="4555">
                  <c:v>2.5305555555555554</c:v>
                </c:pt>
                <c:pt idx="4556">
                  <c:v>2.5311111111111111</c:v>
                </c:pt>
                <c:pt idx="4557">
                  <c:v>2.5316666666666667</c:v>
                </c:pt>
                <c:pt idx="4558">
                  <c:v>2.5322222222222224</c:v>
                </c:pt>
                <c:pt idx="4559">
                  <c:v>2.5327777777777802</c:v>
                </c:pt>
                <c:pt idx="4560">
                  <c:v>2.5333333333333332</c:v>
                </c:pt>
                <c:pt idx="4561">
                  <c:v>2.5338888888888831</c:v>
                </c:pt>
                <c:pt idx="4562">
                  <c:v>2.5344444444444427</c:v>
                </c:pt>
                <c:pt idx="4563">
                  <c:v>2.5349999999999997</c:v>
                </c:pt>
                <c:pt idx="4564">
                  <c:v>2.5355555555555553</c:v>
                </c:pt>
                <c:pt idx="4565">
                  <c:v>2.536111111111111</c:v>
                </c:pt>
                <c:pt idx="4566">
                  <c:v>2.5366666666666609</c:v>
                </c:pt>
                <c:pt idx="4567">
                  <c:v>2.5372222222222232</c:v>
                </c:pt>
                <c:pt idx="4568">
                  <c:v>2.5377777777777859</c:v>
                </c:pt>
                <c:pt idx="4569">
                  <c:v>2.5383333333333336</c:v>
                </c:pt>
                <c:pt idx="4570">
                  <c:v>2.5388888888888825</c:v>
                </c:pt>
                <c:pt idx="4571">
                  <c:v>2.5394444444444386</c:v>
                </c:pt>
                <c:pt idx="4572">
                  <c:v>2.54</c:v>
                </c:pt>
                <c:pt idx="4573">
                  <c:v>2.5405555555555592</c:v>
                </c:pt>
                <c:pt idx="4574">
                  <c:v>2.5411111111111175</c:v>
                </c:pt>
                <c:pt idx="4575">
                  <c:v>2.5416666666666665</c:v>
                </c:pt>
                <c:pt idx="4576">
                  <c:v>2.5422222222222222</c:v>
                </c:pt>
                <c:pt idx="4577">
                  <c:v>2.5427777777777849</c:v>
                </c:pt>
                <c:pt idx="4578">
                  <c:v>2.5433333333333352</c:v>
                </c:pt>
                <c:pt idx="4579">
                  <c:v>2.5438888888888878</c:v>
                </c:pt>
                <c:pt idx="4580">
                  <c:v>2.5444444444444443</c:v>
                </c:pt>
                <c:pt idx="4581">
                  <c:v>2.5449999999999999</c:v>
                </c:pt>
                <c:pt idx="4582">
                  <c:v>2.5455555555555556</c:v>
                </c:pt>
                <c:pt idx="4583">
                  <c:v>2.5461111111111112</c:v>
                </c:pt>
                <c:pt idx="4584">
                  <c:v>2.5466666666666669</c:v>
                </c:pt>
                <c:pt idx="4585">
                  <c:v>2.5472222222222252</c:v>
                </c:pt>
                <c:pt idx="4586">
                  <c:v>2.5477777777777892</c:v>
                </c:pt>
                <c:pt idx="4587">
                  <c:v>2.5483333333333342</c:v>
                </c:pt>
                <c:pt idx="4588">
                  <c:v>2.5488888888888868</c:v>
                </c:pt>
                <c:pt idx="4589">
                  <c:v>2.5494444444444437</c:v>
                </c:pt>
                <c:pt idx="4590">
                  <c:v>2.5499999999999998</c:v>
                </c:pt>
                <c:pt idx="4591">
                  <c:v>2.5505555555555555</c:v>
                </c:pt>
                <c:pt idx="4592">
                  <c:v>2.5511111111111111</c:v>
                </c:pt>
                <c:pt idx="4593">
                  <c:v>2.5516666666666667</c:v>
                </c:pt>
                <c:pt idx="4594">
                  <c:v>2.5522222222222224</c:v>
                </c:pt>
                <c:pt idx="4595">
                  <c:v>2.5527777777777811</c:v>
                </c:pt>
                <c:pt idx="4596">
                  <c:v>2.5533333333333332</c:v>
                </c:pt>
                <c:pt idx="4597">
                  <c:v>2.5538888888888867</c:v>
                </c:pt>
                <c:pt idx="4598">
                  <c:v>2.5544444444444427</c:v>
                </c:pt>
                <c:pt idx="4599">
                  <c:v>2.5549999999999997</c:v>
                </c:pt>
                <c:pt idx="4600">
                  <c:v>2.5555555555555554</c:v>
                </c:pt>
                <c:pt idx="4601">
                  <c:v>2.556111111111111</c:v>
                </c:pt>
                <c:pt idx="4602">
                  <c:v>2.5566666666666609</c:v>
                </c:pt>
                <c:pt idx="4603">
                  <c:v>2.5572222222222232</c:v>
                </c:pt>
                <c:pt idx="4604">
                  <c:v>2.5577777777777859</c:v>
                </c:pt>
                <c:pt idx="4605">
                  <c:v>2.5583333333333331</c:v>
                </c:pt>
                <c:pt idx="4606">
                  <c:v>2.5588888888888826</c:v>
                </c:pt>
                <c:pt idx="4607">
                  <c:v>2.5594444444444386</c:v>
                </c:pt>
                <c:pt idx="4608">
                  <c:v>2.56</c:v>
                </c:pt>
                <c:pt idx="4609">
                  <c:v>2.5605555555555592</c:v>
                </c:pt>
                <c:pt idx="4610">
                  <c:v>2.5611111111111176</c:v>
                </c:pt>
                <c:pt idx="4611">
                  <c:v>2.5616666666666665</c:v>
                </c:pt>
                <c:pt idx="4612">
                  <c:v>2.5622222222222222</c:v>
                </c:pt>
                <c:pt idx="4613">
                  <c:v>2.5627777777777849</c:v>
                </c:pt>
                <c:pt idx="4614">
                  <c:v>2.5633333333333352</c:v>
                </c:pt>
                <c:pt idx="4615">
                  <c:v>2.5638888888888887</c:v>
                </c:pt>
                <c:pt idx="4616">
                  <c:v>2.5644444444444443</c:v>
                </c:pt>
                <c:pt idx="4617">
                  <c:v>2.5649999999999999</c:v>
                </c:pt>
                <c:pt idx="4618">
                  <c:v>2.5655555555555556</c:v>
                </c:pt>
                <c:pt idx="4619">
                  <c:v>2.5661111111111112</c:v>
                </c:pt>
                <c:pt idx="4620">
                  <c:v>2.5666666666666669</c:v>
                </c:pt>
                <c:pt idx="4621">
                  <c:v>2.5672222222222252</c:v>
                </c:pt>
                <c:pt idx="4622">
                  <c:v>2.5677777777777897</c:v>
                </c:pt>
                <c:pt idx="4623">
                  <c:v>2.5683333333333342</c:v>
                </c:pt>
                <c:pt idx="4624">
                  <c:v>2.5688888888888877</c:v>
                </c:pt>
                <c:pt idx="4625">
                  <c:v>2.5694444444444438</c:v>
                </c:pt>
                <c:pt idx="4626">
                  <c:v>2.57</c:v>
                </c:pt>
                <c:pt idx="4627">
                  <c:v>2.5705555555555555</c:v>
                </c:pt>
                <c:pt idx="4628">
                  <c:v>2.5711111111111111</c:v>
                </c:pt>
                <c:pt idx="4629">
                  <c:v>2.5716666666666668</c:v>
                </c:pt>
                <c:pt idx="4630">
                  <c:v>2.5722222222222224</c:v>
                </c:pt>
                <c:pt idx="4631">
                  <c:v>2.5727777777777812</c:v>
                </c:pt>
                <c:pt idx="4632">
                  <c:v>2.5733333333333341</c:v>
                </c:pt>
                <c:pt idx="4633">
                  <c:v>2.5738888888888867</c:v>
                </c:pt>
                <c:pt idx="4634">
                  <c:v>2.5744444444444428</c:v>
                </c:pt>
                <c:pt idx="4635">
                  <c:v>2.5749999999999997</c:v>
                </c:pt>
                <c:pt idx="4636">
                  <c:v>2.5755555555555554</c:v>
                </c:pt>
                <c:pt idx="4637">
                  <c:v>2.576111111111111</c:v>
                </c:pt>
                <c:pt idx="4638">
                  <c:v>2.5766666666666667</c:v>
                </c:pt>
                <c:pt idx="4639">
                  <c:v>2.5772222222222232</c:v>
                </c:pt>
                <c:pt idx="4640">
                  <c:v>2.5777777777777859</c:v>
                </c:pt>
                <c:pt idx="4641">
                  <c:v>2.5783333333333331</c:v>
                </c:pt>
                <c:pt idx="4642">
                  <c:v>2.5788888888888826</c:v>
                </c:pt>
                <c:pt idx="4643">
                  <c:v>2.5794444444444427</c:v>
                </c:pt>
                <c:pt idx="4644">
                  <c:v>2.58</c:v>
                </c:pt>
                <c:pt idx="4645">
                  <c:v>2.5805555555555602</c:v>
                </c:pt>
                <c:pt idx="4646">
                  <c:v>2.5811111111111176</c:v>
                </c:pt>
                <c:pt idx="4647">
                  <c:v>2.5816666666666666</c:v>
                </c:pt>
                <c:pt idx="4648">
                  <c:v>2.5822222222222222</c:v>
                </c:pt>
                <c:pt idx="4649">
                  <c:v>2.5827777777777849</c:v>
                </c:pt>
                <c:pt idx="4650">
                  <c:v>2.5833333333333393</c:v>
                </c:pt>
                <c:pt idx="4651">
                  <c:v>2.5838888888888887</c:v>
                </c:pt>
                <c:pt idx="4652">
                  <c:v>2.5844444444444443</c:v>
                </c:pt>
                <c:pt idx="4653">
                  <c:v>2.585</c:v>
                </c:pt>
                <c:pt idx="4654">
                  <c:v>2.5855555555555556</c:v>
                </c:pt>
                <c:pt idx="4655">
                  <c:v>2.5861111111111112</c:v>
                </c:pt>
                <c:pt idx="4656">
                  <c:v>2.5866666666666664</c:v>
                </c:pt>
                <c:pt idx="4657">
                  <c:v>2.5872222222222252</c:v>
                </c:pt>
                <c:pt idx="4658">
                  <c:v>2.5877777777777897</c:v>
                </c:pt>
                <c:pt idx="4659">
                  <c:v>2.5883333333333352</c:v>
                </c:pt>
                <c:pt idx="4660">
                  <c:v>2.5888888888888877</c:v>
                </c:pt>
                <c:pt idx="4661">
                  <c:v>2.5894444444444447</c:v>
                </c:pt>
                <c:pt idx="4662">
                  <c:v>2.59</c:v>
                </c:pt>
                <c:pt idx="4663">
                  <c:v>2.5905555555555555</c:v>
                </c:pt>
                <c:pt idx="4664">
                  <c:v>2.5911111111111111</c:v>
                </c:pt>
                <c:pt idx="4665">
                  <c:v>2.5916666666666668</c:v>
                </c:pt>
                <c:pt idx="4666">
                  <c:v>2.5922222222222224</c:v>
                </c:pt>
                <c:pt idx="4667">
                  <c:v>2.5927777777777812</c:v>
                </c:pt>
                <c:pt idx="4668">
                  <c:v>2.5933333333333342</c:v>
                </c:pt>
                <c:pt idx="4669">
                  <c:v>2.5938888888888867</c:v>
                </c:pt>
                <c:pt idx="4670">
                  <c:v>2.5944444444444437</c:v>
                </c:pt>
                <c:pt idx="4671">
                  <c:v>2.5949999999999998</c:v>
                </c:pt>
                <c:pt idx="4672">
                  <c:v>2.5955555555555554</c:v>
                </c:pt>
                <c:pt idx="4673">
                  <c:v>2.596111111111111</c:v>
                </c:pt>
                <c:pt idx="4674">
                  <c:v>2.5966666666666667</c:v>
                </c:pt>
                <c:pt idx="4675">
                  <c:v>2.5972222222222232</c:v>
                </c:pt>
                <c:pt idx="4676">
                  <c:v>2.5977777777777868</c:v>
                </c:pt>
                <c:pt idx="4677">
                  <c:v>2.5983333333333332</c:v>
                </c:pt>
                <c:pt idx="4678">
                  <c:v>2.598888888888883</c:v>
                </c:pt>
                <c:pt idx="4679">
                  <c:v>2.5994444444444427</c:v>
                </c:pt>
                <c:pt idx="4680">
                  <c:v>2.6</c:v>
                </c:pt>
                <c:pt idx="4681">
                  <c:v>2.6005555555555602</c:v>
                </c:pt>
                <c:pt idx="4682">
                  <c:v>2.6011111111111176</c:v>
                </c:pt>
                <c:pt idx="4683">
                  <c:v>2.6016666666666666</c:v>
                </c:pt>
                <c:pt idx="4684">
                  <c:v>2.6022222222222222</c:v>
                </c:pt>
                <c:pt idx="4685">
                  <c:v>2.602777777777785</c:v>
                </c:pt>
                <c:pt idx="4686">
                  <c:v>2.6033333333333393</c:v>
                </c:pt>
                <c:pt idx="4687">
                  <c:v>2.6038888888888887</c:v>
                </c:pt>
                <c:pt idx="4688">
                  <c:v>2.6044444444444443</c:v>
                </c:pt>
                <c:pt idx="4689">
                  <c:v>2.605</c:v>
                </c:pt>
                <c:pt idx="4690">
                  <c:v>2.6055555555555556</c:v>
                </c:pt>
                <c:pt idx="4691">
                  <c:v>2.606111111111117</c:v>
                </c:pt>
                <c:pt idx="4692">
                  <c:v>2.6066666666666665</c:v>
                </c:pt>
                <c:pt idx="4693">
                  <c:v>2.6072222222222252</c:v>
                </c:pt>
                <c:pt idx="4694">
                  <c:v>2.6077777777777897</c:v>
                </c:pt>
                <c:pt idx="4695">
                  <c:v>2.6083333333333352</c:v>
                </c:pt>
                <c:pt idx="4696">
                  <c:v>2.6088888888888877</c:v>
                </c:pt>
                <c:pt idx="4697">
                  <c:v>2.6094444444444438</c:v>
                </c:pt>
                <c:pt idx="4698">
                  <c:v>2.61</c:v>
                </c:pt>
                <c:pt idx="4699">
                  <c:v>2.6105555555555555</c:v>
                </c:pt>
                <c:pt idx="4700">
                  <c:v>2.6111111111111112</c:v>
                </c:pt>
                <c:pt idx="4701">
                  <c:v>2.6116666666666668</c:v>
                </c:pt>
                <c:pt idx="4702">
                  <c:v>2.612222222222222</c:v>
                </c:pt>
                <c:pt idx="4703">
                  <c:v>2.6127777777777812</c:v>
                </c:pt>
                <c:pt idx="4704">
                  <c:v>2.6133333333333342</c:v>
                </c:pt>
                <c:pt idx="4705">
                  <c:v>2.6138888888888867</c:v>
                </c:pt>
                <c:pt idx="4706">
                  <c:v>2.6144444444444437</c:v>
                </c:pt>
                <c:pt idx="4707">
                  <c:v>2.6149999999999998</c:v>
                </c:pt>
                <c:pt idx="4708">
                  <c:v>2.6155555555555554</c:v>
                </c:pt>
                <c:pt idx="4709">
                  <c:v>2.6161111111111111</c:v>
                </c:pt>
                <c:pt idx="4710">
                  <c:v>2.6166666666666667</c:v>
                </c:pt>
                <c:pt idx="4711">
                  <c:v>2.6172222222222232</c:v>
                </c:pt>
                <c:pt idx="4712">
                  <c:v>2.6177777777777869</c:v>
                </c:pt>
                <c:pt idx="4713">
                  <c:v>2.6183333333333332</c:v>
                </c:pt>
                <c:pt idx="4714">
                  <c:v>2.618888888888883</c:v>
                </c:pt>
                <c:pt idx="4715">
                  <c:v>2.6194444444444427</c:v>
                </c:pt>
                <c:pt idx="4716">
                  <c:v>2.62</c:v>
                </c:pt>
                <c:pt idx="4717">
                  <c:v>2.6205555555555602</c:v>
                </c:pt>
                <c:pt idx="4718">
                  <c:v>2.6211111111111176</c:v>
                </c:pt>
                <c:pt idx="4719">
                  <c:v>2.6216666666666666</c:v>
                </c:pt>
                <c:pt idx="4720">
                  <c:v>2.6222222222222222</c:v>
                </c:pt>
                <c:pt idx="4721">
                  <c:v>2.6227777777777854</c:v>
                </c:pt>
                <c:pt idx="4722">
                  <c:v>2.6233333333333393</c:v>
                </c:pt>
                <c:pt idx="4723">
                  <c:v>2.6238888888888887</c:v>
                </c:pt>
                <c:pt idx="4724">
                  <c:v>2.6244444444444444</c:v>
                </c:pt>
                <c:pt idx="4725">
                  <c:v>2.625</c:v>
                </c:pt>
                <c:pt idx="4726">
                  <c:v>2.6255555555555556</c:v>
                </c:pt>
                <c:pt idx="4727">
                  <c:v>2.6261111111111171</c:v>
                </c:pt>
                <c:pt idx="4728">
                  <c:v>2.6266666666666665</c:v>
                </c:pt>
                <c:pt idx="4729">
                  <c:v>2.6272222222222252</c:v>
                </c:pt>
                <c:pt idx="4730">
                  <c:v>2.6277777777777902</c:v>
                </c:pt>
                <c:pt idx="4731">
                  <c:v>2.6283333333333352</c:v>
                </c:pt>
                <c:pt idx="4732">
                  <c:v>2.6288888888888877</c:v>
                </c:pt>
                <c:pt idx="4733">
                  <c:v>2.6294444444444443</c:v>
                </c:pt>
                <c:pt idx="4734">
                  <c:v>2.63</c:v>
                </c:pt>
                <c:pt idx="4735">
                  <c:v>2.6305555555555555</c:v>
                </c:pt>
                <c:pt idx="4736">
                  <c:v>2.6311111111111112</c:v>
                </c:pt>
                <c:pt idx="4737">
                  <c:v>2.6316666666666668</c:v>
                </c:pt>
                <c:pt idx="4738">
                  <c:v>2.632222222222222</c:v>
                </c:pt>
                <c:pt idx="4739">
                  <c:v>2.6327777777777812</c:v>
                </c:pt>
                <c:pt idx="4740">
                  <c:v>2.6333333333333342</c:v>
                </c:pt>
                <c:pt idx="4741">
                  <c:v>2.6338888888888867</c:v>
                </c:pt>
                <c:pt idx="4742">
                  <c:v>2.6344444444444437</c:v>
                </c:pt>
                <c:pt idx="4743">
                  <c:v>2.6349999999999998</c:v>
                </c:pt>
                <c:pt idx="4744">
                  <c:v>2.6355555555555554</c:v>
                </c:pt>
                <c:pt idx="4745">
                  <c:v>2.6361111111111111</c:v>
                </c:pt>
                <c:pt idx="4746">
                  <c:v>2.6366666666666667</c:v>
                </c:pt>
                <c:pt idx="4747">
                  <c:v>2.6372222222222232</c:v>
                </c:pt>
                <c:pt idx="4748">
                  <c:v>2.6377777777777887</c:v>
                </c:pt>
                <c:pt idx="4749">
                  <c:v>2.6383333333333332</c:v>
                </c:pt>
                <c:pt idx="4750">
                  <c:v>2.6388888888888831</c:v>
                </c:pt>
                <c:pt idx="4751">
                  <c:v>2.6394444444444427</c:v>
                </c:pt>
                <c:pt idx="4752">
                  <c:v>2.64</c:v>
                </c:pt>
                <c:pt idx="4753">
                  <c:v>2.6405555555555602</c:v>
                </c:pt>
                <c:pt idx="4754">
                  <c:v>2.6411111111111176</c:v>
                </c:pt>
                <c:pt idx="4755">
                  <c:v>2.6416666666666666</c:v>
                </c:pt>
                <c:pt idx="4756">
                  <c:v>2.6422222222222222</c:v>
                </c:pt>
                <c:pt idx="4757">
                  <c:v>2.6427777777777859</c:v>
                </c:pt>
                <c:pt idx="4758">
                  <c:v>2.6433333333333393</c:v>
                </c:pt>
                <c:pt idx="4759">
                  <c:v>2.6438888888888887</c:v>
                </c:pt>
                <c:pt idx="4760">
                  <c:v>2.6444444444444444</c:v>
                </c:pt>
                <c:pt idx="4761">
                  <c:v>2.645</c:v>
                </c:pt>
                <c:pt idx="4762">
                  <c:v>2.6455555555555592</c:v>
                </c:pt>
                <c:pt idx="4763">
                  <c:v>2.6461111111111171</c:v>
                </c:pt>
                <c:pt idx="4764">
                  <c:v>2.6466666666666665</c:v>
                </c:pt>
                <c:pt idx="4765">
                  <c:v>2.6472222222222279</c:v>
                </c:pt>
                <c:pt idx="4766">
                  <c:v>2.6477777777777907</c:v>
                </c:pt>
                <c:pt idx="4767">
                  <c:v>2.6483333333333352</c:v>
                </c:pt>
                <c:pt idx="4768">
                  <c:v>2.6488888888888877</c:v>
                </c:pt>
                <c:pt idx="4769">
                  <c:v>2.6494444444444443</c:v>
                </c:pt>
                <c:pt idx="4770">
                  <c:v>2.65</c:v>
                </c:pt>
                <c:pt idx="4771">
                  <c:v>2.6505555555555556</c:v>
                </c:pt>
                <c:pt idx="4772">
                  <c:v>2.6511111111111112</c:v>
                </c:pt>
                <c:pt idx="4773">
                  <c:v>2.6516666666666668</c:v>
                </c:pt>
                <c:pt idx="4774">
                  <c:v>2.652222222222222</c:v>
                </c:pt>
                <c:pt idx="4775">
                  <c:v>2.6527777777777812</c:v>
                </c:pt>
                <c:pt idx="4776">
                  <c:v>2.6533333333333342</c:v>
                </c:pt>
                <c:pt idx="4777">
                  <c:v>2.6538888888888867</c:v>
                </c:pt>
                <c:pt idx="4778">
                  <c:v>2.6544444444444437</c:v>
                </c:pt>
                <c:pt idx="4779">
                  <c:v>2.6549999999999998</c:v>
                </c:pt>
                <c:pt idx="4780">
                  <c:v>2.6555555555555554</c:v>
                </c:pt>
                <c:pt idx="4781">
                  <c:v>2.6561111111111111</c:v>
                </c:pt>
                <c:pt idx="4782">
                  <c:v>2.6566666666666667</c:v>
                </c:pt>
                <c:pt idx="4783">
                  <c:v>2.6572222222222242</c:v>
                </c:pt>
                <c:pt idx="4784">
                  <c:v>2.6577777777777878</c:v>
                </c:pt>
                <c:pt idx="4785">
                  <c:v>2.6583333333333332</c:v>
                </c:pt>
                <c:pt idx="4786">
                  <c:v>2.6588888888888831</c:v>
                </c:pt>
                <c:pt idx="4787">
                  <c:v>2.6594444444444427</c:v>
                </c:pt>
                <c:pt idx="4788">
                  <c:v>2.66</c:v>
                </c:pt>
                <c:pt idx="4789">
                  <c:v>2.6605555555555602</c:v>
                </c:pt>
                <c:pt idx="4790">
                  <c:v>2.6611111111111176</c:v>
                </c:pt>
                <c:pt idx="4791">
                  <c:v>2.6616666666666666</c:v>
                </c:pt>
                <c:pt idx="4792">
                  <c:v>2.6622222222222232</c:v>
                </c:pt>
                <c:pt idx="4793">
                  <c:v>2.6627777777777859</c:v>
                </c:pt>
                <c:pt idx="4794">
                  <c:v>2.6633333333333398</c:v>
                </c:pt>
                <c:pt idx="4795">
                  <c:v>2.6638888888888888</c:v>
                </c:pt>
                <c:pt idx="4796">
                  <c:v>2.6644444444444444</c:v>
                </c:pt>
                <c:pt idx="4797">
                  <c:v>2.665</c:v>
                </c:pt>
                <c:pt idx="4798">
                  <c:v>2.6655555555555592</c:v>
                </c:pt>
                <c:pt idx="4799">
                  <c:v>2.6661111111111175</c:v>
                </c:pt>
                <c:pt idx="4800">
                  <c:v>2.6666666666666665</c:v>
                </c:pt>
                <c:pt idx="4801">
                  <c:v>2.6672222222222279</c:v>
                </c:pt>
                <c:pt idx="4802">
                  <c:v>2.6677777777777907</c:v>
                </c:pt>
                <c:pt idx="4803">
                  <c:v>2.6683333333333352</c:v>
                </c:pt>
                <c:pt idx="4804">
                  <c:v>2.6688888888888878</c:v>
                </c:pt>
                <c:pt idx="4805">
                  <c:v>2.6694444444444443</c:v>
                </c:pt>
                <c:pt idx="4806">
                  <c:v>2.67</c:v>
                </c:pt>
                <c:pt idx="4807">
                  <c:v>2.6705555555555556</c:v>
                </c:pt>
                <c:pt idx="4808">
                  <c:v>2.6711111111111112</c:v>
                </c:pt>
                <c:pt idx="4809">
                  <c:v>2.6716666666666669</c:v>
                </c:pt>
                <c:pt idx="4810">
                  <c:v>2.6722222222222221</c:v>
                </c:pt>
                <c:pt idx="4811">
                  <c:v>2.6727777777777812</c:v>
                </c:pt>
                <c:pt idx="4812">
                  <c:v>2.6733333333333342</c:v>
                </c:pt>
                <c:pt idx="4813">
                  <c:v>2.6738888888888868</c:v>
                </c:pt>
                <c:pt idx="4814">
                  <c:v>2.6744444444444437</c:v>
                </c:pt>
                <c:pt idx="4815">
                  <c:v>2.6749999999999998</c:v>
                </c:pt>
                <c:pt idx="4816">
                  <c:v>2.6755555555555555</c:v>
                </c:pt>
                <c:pt idx="4817">
                  <c:v>2.6761111111111111</c:v>
                </c:pt>
                <c:pt idx="4818">
                  <c:v>2.6766666666666667</c:v>
                </c:pt>
                <c:pt idx="4819">
                  <c:v>2.6772222222222242</c:v>
                </c:pt>
                <c:pt idx="4820">
                  <c:v>2.6777777777777878</c:v>
                </c:pt>
                <c:pt idx="4821">
                  <c:v>2.6783333333333332</c:v>
                </c:pt>
                <c:pt idx="4822">
                  <c:v>2.6788888888888867</c:v>
                </c:pt>
                <c:pt idx="4823">
                  <c:v>2.6794444444444427</c:v>
                </c:pt>
                <c:pt idx="4824">
                  <c:v>2.68</c:v>
                </c:pt>
                <c:pt idx="4825">
                  <c:v>2.6805555555555602</c:v>
                </c:pt>
                <c:pt idx="4826">
                  <c:v>2.6811111111111186</c:v>
                </c:pt>
                <c:pt idx="4827">
                  <c:v>2.6816666666666666</c:v>
                </c:pt>
                <c:pt idx="4828">
                  <c:v>2.6822222222222232</c:v>
                </c:pt>
                <c:pt idx="4829">
                  <c:v>2.6827777777777859</c:v>
                </c:pt>
                <c:pt idx="4830">
                  <c:v>2.6833333333333393</c:v>
                </c:pt>
                <c:pt idx="4831">
                  <c:v>2.6838888888888888</c:v>
                </c:pt>
                <c:pt idx="4832">
                  <c:v>2.6844444444444444</c:v>
                </c:pt>
                <c:pt idx="4833">
                  <c:v>2.6850000000000001</c:v>
                </c:pt>
                <c:pt idx="4834">
                  <c:v>2.6855555555555592</c:v>
                </c:pt>
                <c:pt idx="4835">
                  <c:v>2.6861111111111176</c:v>
                </c:pt>
                <c:pt idx="4836">
                  <c:v>2.6866666666666665</c:v>
                </c:pt>
                <c:pt idx="4837">
                  <c:v>2.687222222222228</c:v>
                </c:pt>
                <c:pt idx="4838">
                  <c:v>2.6877777777777907</c:v>
                </c:pt>
                <c:pt idx="4839">
                  <c:v>2.6883333333333352</c:v>
                </c:pt>
                <c:pt idx="4840">
                  <c:v>2.6888888888888887</c:v>
                </c:pt>
                <c:pt idx="4841">
                  <c:v>2.6894444444444443</c:v>
                </c:pt>
                <c:pt idx="4842">
                  <c:v>2.69</c:v>
                </c:pt>
                <c:pt idx="4843">
                  <c:v>2.6905555555555556</c:v>
                </c:pt>
                <c:pt idx="4844">
                  <c:v>2.6911111111111112</c:v>
                </c:pt>
                <c:pt idx="4845">
                  <c:v>2.6916666666666669</c:v>
                </c:pt>
                <c:pt idx="4846">
                  <c:v>2.6922222222222221</c:v>
                </c:pt>
                <c:pt idx="4847">
                  <c:v>2.6927777777777839</c:v>
                </c:pt>
                <c:pt idx="4848">
                  <c:v>2.6933333333333342</c:v>
                </c:pt>
                <c:pt idx="4849">
                  <c:v>2.6938888888888877</c:v>
                </c:pt>
                <c:pt idx="4850">
                  <c:v>2.6944444444444438</c:v>
                </c:pt>
                <c:pt idx="4851">
                  <c:v>2.6949999999999998</c:v>
                </c:pt>
                <c:pt idx="4852">
                  <c:v>2.6955555555555555</c:v>
                </c:pt>
                <c:pt idx="4853">
                  <c:v>2.6961111111111111</c:v>
                </c:pt>
                <c:pt idx="4854">
                  <c:v>2.6966666666666668</c:v>
                </c:pt>
                <c:pt idx="4855">
                  <c:v>2.6972222222222242</c:v>
                </c:pt>
                <c:pt idx="4856">
                  <c:v>2.6977777777777878</c:v>
                </c:pt>
                <c:pt idx="4857">
                  <c:v>2.6983333333333341</c:v>
                </c:pt>
                <c:pt idx="4858">
                  <c:v>2.6988888888888867</c:v>
                </c:pt>
                <c:pt idx="4859">
                  <c:v>2.6994444444444428</c:v>
                </c:pt>
                <c:pt idx="4860">
                  <c:v>2.7</c:v>
                </c:pt>
                <c:pt idx="4861">
                  <c:v>2.7005555555555611</c:v>
                </c:pt>
                <c:pt idx="4862">
                  <c:v>2.7011111111111186</c:v>
                </c:pt>
                <c:pt idx="4863">
                  <c:v>2.7016666666666671</c:v>
                </c:pt>
                <c:pt idx="4864">
                  <c:v>2.7022222222222232</c:v>
                </c:pt>
                <c:pt idx="4865">
                  <c:v>2.7027777777777859</c:v>
                </c:pt>
                <c:pt idx="4866">
                  <c:v>2.7033333333333394</c:v>
                </c:pt>
                <c:pt idx="4867">
                  <c:v>2.7038888888888888</c:v>
                </c:pt>
                <c:pt idx="4868">
                  <c:v>2.7044444444444444</c:v>
                </c:pt>
                <c:pt idx="4869">
                  <c:v>2.7050000000000001</c:v>
                </c:pt>
                <c:pt idx="4870">
                  <c:v>2.7055555555555602</c:v>
                </c:pt>
                <c:pt idx="4871">
                  <c:v>2.7061111111111176</c:v>
                </c:pt>
                <c:pt idx="4872">
                  <c:v>2.7066666666666666</c:v>
                </c:pt>
                <c:pt idx="4873">
                  <c:v>2.707222222222228</c:v>
                </c:pt>
                <c:pt idx="4874">
                  <c:v>2.7077777777777907</c:v>
                </c:pt>
                <c:pt idx="4875">
                  <c:v>2.7083333333333393</c:v>
                </c:pt>
                <c:pt idx="4876">
                  <c:v>2.7088888888888887</c:v>
                </c:pt>
                <c:pt idx="4877">
                  <c:v>2.7094444444444443</c:v>
                </c:pt>
                <c:pt idx="4878">
                  <c:v>2.71</c:v>
                </c:pt>
                <c:pt idx="4879">
                  <c:v>2.7105555555555556</c:v>
                </c:pt>
                <c:pt idx="4880">
                  <c:v>2.7111111111111112</c:v>
                </c:pt>
                <c:pt idx="4881">
                  <c:v>2.7116666666666664</c:v>
                </c:pt>
                <c:pt idx="4882">
                  <c:v>2.7122222222222221</c:v>
                </c:pt>
                <c:pt idx="4883">
                  <c:v>2.7127777777777839</c:v>
                </c:pt>
                <c:pt idx="4884">
                  <c:v>2.7133333333333352</c:v>
                </c:pt>
                <c:pt idx="4885">
                  <c:v>2.7138888888888877</c:v>
                </c:pt>
                <c:pt idx="4886">
                  <c:v>2.7144444444444447</c:v>
                </c:pt>
                <c:pt idx="4887">
                  <c:v>2.7149999999999999</c:v>
                </c:pt>
                <c:pt idx="4888">
                  <c:v>2.7155555555555555</c:v>
                </c:pt>
                <c:pt idx="4889">
                  <c:v>2.7161111111111111</c:v>
                </c:pt>
                <c:pt idx="4890">
                  <c:v>2.7166666666666668</c:v>
                </c:pt>
                <c:pt idx="4891">
                  <c:v>2.7172222222222242</c:v>
                </c:pt>
                <c:pt idx="4892">
                  <c:v>2.7177777777777878</c:v>
                </c:pt>
                <c:pt idx="4893">
                  <c:v>2.7183333333333342</c:v>
                </c:pt>
                <c:pt idx="4894">
                  <c:v>2.7188888888888867</c:v>
                </c:pt>
                <c:pt idx="4895">
                  <c:v>2.7194444444444437</c:v>
                </c:pt>
                <c:pt idx="4896">
                  <c:v>2.72</c:v>
                </c:pt>
                <c:pt idx="4897">
                  <c:v>2.7205555555555612</c:v>
                </c:pt>
                <c:pt idx="4898">
                  <c:v>2.7211111111111186</c:v>
                </c:pt>
                <c:pt idx="4899">
                  <c:v>2.7216666666666671</c:v>
                </c:pt>
                <c:pt idx="4900">
                  <c:v>2.7222222222222232</c:v>
                </c:pt>
                <c:pt idx="4901">
                  <c:v>2.7227777777777868</c:v>
                </c:pt>
                <c:pt idx="4902">
                  <c:v>2.7233333333333394</c:v>
                </c:pt>
                <c:pt idx="4903">
                  <c:v>2.7238888888888888</c:v>
                </c:pt>
                <c:pt idx="4904">
                  <c:v>2.7244444444444444</c:v>
                </c:pt>
                <c:pt idx="4905">
                  <c:v>2.7250000000000001</c:v>
                </c:pt>
                <c:pt idx="4906">
                  <c:v>2.7255555555555602</c:v>
                </c:pt>
                <c:pt idx="4907">
                  <c:v>2.7261111111111176</c:v>
                </c:pt>
                <c:pt idx="4908">
                  <c:v>2.7266666666666666</c:v>
                </c:pt>
                <c:pt idx="4909">
                  <c:v>2.7272222222222289</c:v>
                </c:pt>
                <c:pt idx="4910">
                  <c:v>2.7277777777777907</c:v>
                </c:pt>
                <c:pt idx="4911">
                  <c:v>2.7283333333333393</c:v>
                </c:pt>
                <c:pt idx="4912">
                  <c:v>2.7288888888888887</c:v>
                </c:pt>
                <c:pt idx="4913">
                  <c:v>2.7294444444444443</c:v>
                </c:pt>
                <c:pt idx="4914">
                  <c:v>2.73</c:v>
                </c:pt>
                <c:pt idx="4915">
                  <c:v>2.7305555555555556</c:v>
                </c:pt>
                <c:pt idx="4916">
                  <c:v>2.731111111111117</c:v>
                </c:pt>
                <c:pt idx="4917">
                  <c:v>2.7316666666666665</c:v>
                </c:pt>
                <c:pt idx="4918">
                  <c:v>2.7322222222222221</c:v>
                </c:pt>
                <c:pt idx="4919">
                  <c:v>2.732777777777784</c:v>
                </c:pt>
                <c:pt idx="4920">
                  <c:v>2.7333333333333352</c:v>
                </c:pt>
                <c:pt idx="4921">
                  <c:v>2.7338888888888877</c:v>
                </c:pt>
                <c:pt idx="4922">
                  <c:v>2.7344444444444438</c:v>
                </c:pt>
                <c:pt idx="4923">
                  <c:v>2.7349999999999999</c:v>
                </c:pt>
                <c:pt idx="4924">
                  <c:v>2.7355555555555555</c:v>
                </c:pt>
                <c:pt idx="4925">
                  <c:v>2.7361111111111112</c:v>
                </c:pt>
                <c:pt idx="4926">
                  <c:v>2.7366666666666668</c:v>
                </c:pt>
                <c:pt idx="4927">
                  <c:v>2.7372222222222242</c:v>
                </c:pt>
                <c:pt idx="4928">
                  <c:v>2.7377777777777879</c:v>
                </c:pt>
                <c:pt idx="4929">
                  <c:v>2.7383333333333342</c:v>
                </c:pt>
                <c:pt idx="4930">
                  <c:v>2.7388888888888867</c:v>
                </c:pt>
                <c:pt idx="4931">
                  <c:v>2.7394444444444437</c:v>
                </c:pt>
                <c:pt idx="4932">
                  <c:v>2.74</c:v>
                </c:pt>
                <c:pt idx="4933">
                  <c:v>2.7405555555555612</c:v>
                </c:pt>
                <c:pt idx="4934">
                  <c:v>2.7411111111111186</c:v>
                </c:pt>
                <c:pt idx="4935">
                  <c:v>2.7416666666666671</c:v>
                </c:pt>
                <c:pt idx="4936">
                  <c:v>2.7422222222222232</c:v>
                </c:pt>
                <c:pt idx="4937">
                  <c:v>2.7427777777777869</c:v>
                </c:pt>
                <c:pt idx="4938">
                  <c:v>2.7433333333333394</c:v>
                </c:pt>
                <c:pt idx="4939">
                  <c:v>2.7438888888888888</c:v>
                </c:pt>
                <c:pt idx="4940">
                  <c:v>2.7444444444444445</c:v>
                </c:pt>
                <c:pt idx="4941">
                  <c:v>2.7450000000000001</c:v>
                </c:pt>
                <c:pt idx="4942">
                  <c:v>2.7455555555555602</c:v>
                </c:pt>
                <c:pt idx="4943">
                  <c:v>2.7461111111111176</c:v>
                </c:pt>
                <c:pt idx="4944">
                  <c:v>2.7466666666666666</c:v>
                </c:pt>
                <c:pt idx="4945">
                  <c:v>2.7472222222222289</c:v>
                </c:pt>
                <c:pt idx="4946">
                  <c:v>2.7477777777777908</c:v>
                </c:pt>
                <c:pt idx="4947">
                  <c:v>2.7483333333333393</c:v>
                </c:pt>
                <c:pt idx="4948">
                  <c:v>2.7488888888888887</c:v>
                </c:pt>
                <c:pt idx="4949">
                  <c:v>2.7494444444444444</c:v>
                </c:pt>
                <c:pt idx="4950">
                  <c:v>2.75</c:v>
                </c:pt>
                <c:pt idx="4951">
                  <c:v>2.7505555555555556</c:v>
                </c:pt>
                <c:pt idx="4952">
                  <c:v>2.7511111111111171</c:v>
                </c:pt>
                <c:pt idx="4953">
                  <c:v>2.7516666666666665</c:v>
                </c:pt>
                <c:pt idx="4954">
                  <c:v>2.7522222222222221</c:v>
                </c:pt>
                <c:pt idx="4955">
                  <c:v>2.7527777777777849</c:v>
                </c:pt>
                <c:pt idx="4956">
                  <c:v>2.7533333333333352</c:v>
                </c:pt>
                <c:pt idx="4957">
                  <c:v>2.7538888888888877</c:v>
                </c:pt>
                <c:pt idx="4958">
                  <c:v>2.7544444444444443</c:v>
                </c:pt>
                <c:pt idx="4959">
                  <c:v>2.7549999999999999</c:v>
                </c:pt>
                <c:pt idx="4960">
                  <c:v>2.7555555555555555</c:v>
                </c:pt>
                <c:pt idx="4961">
                  <c:v>2.7561111111111112</c:v>
                </c:pt>
                <c:pt idx="4962">
                  <c:v>2.7566666666666668</c:v>
                </c:pt>
                <c:pt idx="4963">
                  <c:v>2.7572222222222242</c:v>
                </c:pt>
                <c:pt idx="4964">
                  <c:v>2.7577777777777892</c:v>
                </c:pt>
                <c:pt idx="4965">
                  <c:v>2.7583333333333342</c:v>
                </c:pt>
                <c:pt idx="4966">
                  <c:v>2.7588888888888867</c:v>
                </c:pt>
                <c:pt idx="4967">
                  <c:v>2.7594444444444437</c:v>
                </c:pt>
                <c:pt idx="4968">
                  <c:v>2.7600000000000002</c:v>
                </c:pt>
                <c:pt idx="4969">
                  <c:v>2.7605555555555612</c:v>
                </c:pt>
                <c:pt idx="4970">
                  <c:v>2.7611111111111195</c:v>
                </c:pt>
                <c:pt idx="4971">
                  <c:v>2.7616666666666672</c:v>
                </c:pt>
                <c:pt idx="4972">
                  <c:v>2.7622222222222232</c:v>
                </c:pt>
                <c:pt idx="4973">
                  <c:v>2.7627777777777887</c:v>
                </c:pt>
                <c:pt idx="4974">
                  <c:v>2.7633333333333394</c:v>
                </c:pt>
                <c:pt idx="4975">
                  <c:v>2.7638888888888888</c:v>
                </c:pt>
                <c:pt idx="4976">
                  <c:v>2.7644444444444445</c:v>
                </c:pt>
                <c:pt idx="4977">
                  <c:v>2.7650000000000001</c:v>
                </c:pt>
                <c:pt idx="4978">
                  <c:v>2.7655555555555602</c:v>
                </c:pt>
                <c:pt idx="4979">
                  <c:v>2.7661111111111176</c:v>
                </c:pt>
                <c:pt idx="4980">
                  <c:v>2.7666666666666666</c:v>
                </c:pt>
                <c:pt idx="4981">
                  <c:v>2.7672222222222289</c:v>
                </c:pt>
                <c:pt idx="4982">
                  <c:v>2.7677777777777908</c:v>
                </c:pt>
                <c:pt idx="4983">
                  <c:v>2.7683333333333393</c:v>
                </c:pt>
                <c:pt idx="4984">
                  <c:v>2.7688888888888887</c:v>
                </c:pt>
                <c:pt idx="4985">
                  <c:v>2.7694444444444444</c:v>
                </c:pt>
                <c:pt idx="4986">
                  <c:v>2.77</c:v>
                </c:pt>
                <c:pt idx="4987">
                  <c:v>2.7705555555555592</c:v>
                </c:pt>
                <c:pt idx="4988">
                  <c:v>2.7711111111111171</c:v>
                </c:pt>
                <c:pt idx="4989">
                  <c:v>2.7716666666666665</c:v>
                </c:pt>
                <c:pt idx="4990">
                  <c:v>2.7722222222222221</c:v>
                </c:pt>
                <c:pt idx="4991">
                  <c:v>2.7727777777777849</c:v>
                </c:pt>
                <c:pt idx="4992">
                  <c:v>2.7733333333333352</c:v>
                </c:pt>
                <c:pt idx="4993">
                  <c:v>2.7738888888888877</c:v>
                </c:pt>
                <c:pt idx="4994">
                  <c:v>2.7744444444444443</c:v>
                </c:pt>
                <c:pt idx="4995">
                  <c:v>2.7749999999999999</c:v>
                </c:pt>
                <c:pt idx="4996">
                  <c:v>2.7755555555555556</c:v>
                </c:pt>
                <c:pt idx="4997">
                  <c:v>2.7761111111111112</c:v>
                </c:pt>
                <c:pt idx="4998">
                  <c:v>2.7766666666666668</c:v>
                </c:pt>
                <c:pt idx="4999">
                  <c:v>2.7772222222222251</c:v>
                </c:pt>
                <c:pt idx="5000">
                  <c:v>2.7777777777777892</c:v>
                </c:pt>
                <c:pt idx="5001">
                  <c:v>2.7783333333333342</c:v>
                </c:pt>
                <c:pt idx="5002">
                  <c:v>2.7788888888888867</c:v>
                </c:pt>
                <c:pt idx="5003">
                  <c:v>2.7794444444444437</c:v>
                </c:pt>
                <c:pt idx="5004">
                  <c:v>2.7800000000000002</c:v>
                </c:pt>
                <c:pt idx="5005">
                  <c:v>2.7805555555555612</c:v>
                </c:pt>
                <c:pt idx="5006">
                  <c:v>2.7811111111111195</c:v>
                </c:pt>
                <c:pt idx="5007">
                  <c:v>2.7816666666666672</c:v>
                </c:pt>
                <c:pt idx="5008">
                  <c:v>2.7822222222222242</c:v>
                </c:pt>
                <c:pt idx="5009">
                  <c:v>2.7827777777777878</c:v>
                </c:pt>
                <c:pt idx="5010">
                  <c:v>2.7833333333333403</c:v>
                </c:pt>
                <c:pt idx="5011">
                  <c:v>2.7838888888888889</c:v>
                </c:pt>
                <c:pt idx="5012">
                  <c:v>2.7844444444444445</c:v>
                </c:pt>
                <c:pt idx="5013">
                  <c:v>2.7850000000000001</c:v>
                </c:pt>
                <c:pt idx="5014">
                  <c:v>2.7855555555555602</c:v>
                </c:pt>
                <c:pt idx="5015">
                  <c:v>2.7861111111111176</c:v>
                </c:pt>
                <c:pt idx="5016">
                  <c:v>2.7866666666666666</c:v>
                </c:pt>
                <c:pt idx="5017">
                  <c:v>2.7872222222222289</c:v>
                </c:pt>
                <c:pt idx="5018">
                  <c:v>2.7877777777777908</c:v>
                </c:pt>
                <c:pt idx="5019">
                  <c:v>2.7883333333333398</c:v>
                </c:pt>
                <c:pt idx="5020">
                  <c:v>2.7888888888888888</c:v>
                </c:pt>
              </c:numCache>
            </c:numRef>
          </c:cat>
          <c:val>
            <c:numRef>
              <c:f>Data!$L$3:$L$5023</c:f>
              <c:numCache>
                <c:formatCode>0.000</c:formatCode>
                <c:ptCount val="5021"/>
                <c:pt idx="0">
                  <c:v>10.528719370653768</c:v>
                </c:pt>
                <c:pt idx="1">
                  <c:v>10.528719370653768</c:v>
                </c:pt>
                <c:pt idx="2">
                  <c:v>10.406137364213922</c:v>
                </c:pt>
                <c:pt idx="3">
                  <c:v>10.528719370653768</c:v>
                </c:pt>
                <c:pt idx="4">
                  <c:v>10.406137364213922</c:v>
                </c:pt>
                <c:pt idx="5">
                  <c:v>10.406137364213922</c:v>
                </c:pt>
                <c:pt idx="6">
                  <c:v>10.528719370653768</c:v>
                </c:pt>
                <c:pt idx="7">
                  <c:v>10.406137364213922</c:v>
                </c:pt>
                <c:pt idx="8">
                  <c:v>10.406137364213922</c:v>
                </c:pt>
                <c:pt idx="9">
                  <c:v>10.283545288138622</c:v>
                </c:pt>
                <c:pt idx="10">
                  <c:v>10.406137364213922</c:v>
                </c:pt>
                <c:pt idx="11">
                  <c:v>10.406137364213922</c:v>
                </c:pt>
                <c:pt idx="12">
                  <c:v>10.528719370653768</c:v>
                </c:pt>
                <c:pt idx="13">
                  <c:v>10.528719370653768</c:v>
                </c:pt>
                <c:pt idx="14">
                  <c:v>10.283545288138622</c:v>
                </c:pt>
                <c:pt idx="15">
                  <c:v>10.528719370653768</c:v>
                </c:pt>
                <c:pt idx="16">
                  <c:v>10.406137364213922</c:v>
                </c:pt>
                <c:pt idx="17">
                  <c:v>10.406137364213922</c:v>
                </c:pt>
                <c:pt idx="18">
                  <c:v>10.406137364213922</c:v>
                </c:pt>
                <c:pt idx="19">
                  <c:v>10.528719370653768</c:v>
                </c:pt>
                <c:pt idx="20">
                  <c:v>10.406137364213922</c:v>
                </c:pt>
                <c:pt idx="21">
                  <c:v>10.406137364213922</c:v>
                </c:pt>
                <c:pt idx="22">
                  <c:v>10.773853184550692</c:v>
                </c:pt>
                <c:pt idx="23">
                  <c:v>10.406137364213922</c:v>
                </c:pt>
                <c:pt idx="24">
                  <c:v>10.406137364213922</c:v>
                </c:pt>
                <c:pt idx="25">
                  <c:v>10.406137364213922</c:v>
                </c:pt>
                <c:pt idx="26">
                  <c:v>10.528719370653768</c:v>
                </c:pt>
                <c:pt idx="27">
                  <c:v>10.528719370653768</c:v>
                </c:pt>
                <c:pt idx="28">
                  <c:v>10.528719370653768</c:v>
                </c:pt>
                <c:pt idx="29">
                  <c:v>10.528719370653768</c:v>
                </c:pt>
                <c:pt idx="30">
                  <c:v>10.528719370653768</c:v>
                </c:pt>
                <c:pt idx="31">
                  <c:v>10.528719370653768</c:v>
                </c:pt>
                <c:pt idx="32">
                  <c:v>10.773853184550692</c:v>
                </c:pt>
                <c:pt idx="33">
                  <c:v>10.528719370653768</c:v>
                </c:pt>
                <c:pt idx="34">
                  <c:v>10.651291309939323</c:v>
                </c:pt>
                <c:pt idx="35">
                  <c:v>10.528719370653768</c:v>
                </c:pt>
                <c:pt idx="36">
                  <c:v>10.528719370653768</c:v>
                </c:pt>
                <c:pt idx="37">
                  <c:v>10.651291309939323</c:v>
                </c:pt>
                <c:pt idx="38">
                  <c:v>10.528719370653768</c:v>
                </c:pt>
                <c:pt idx="39">
                  <c:v>10.528719370653768</c:v>
                </c:pt>
                <c:pt idx="40">
                  <c:v>10.651291309939323</c:v>
                </c:pt>
                <c:pt idx="41">
                  <c:v>10.651291309939323</c:v>
                </c:pt>
                <c:pt idx="42">
                  <c:v>10.651291309939323</c:v>
                </c:pt>
                <c:pt idx="43">
                  <c:v>10.651291309939323</c:v>
                </c:pt>
                <c:pt idx="44">
                  <c:v>10.773853184550692</c:v>
                </c:pt>
                <c:pt idx="45">
                  <c:v>10.773853184550692</c:v>
                </c:pt>
                <c:pt idx="46">
                  <c:v>10.896404996966156</c:v>
                </c:pt>
                <c:pt idx="47">
                  <c:v>11.01894674966411</c:v>
                </c:pt>
                <c:pt idx="48">
                  <c:v>11.01894674966411</c:v>
                </c:pt>
                <c:pt idx="49">
                  <c:v>10.896404996966156</c:v>
                </c:pt>
                <c:pt idx="50">
                  <c:v>11.01894674966411</c:v>
                </c:pt>
                <c:pt idx="51">
                  <c:v>11.141478445121455</c:v>
                </c:pt>
                <c:pt idx="52">
                  <c:v>11.141478445121455</c:v>
                </c:pt>
                <c:pt idx="53">
                  <c:v>11.141478445121455</c:v>
                </c:pt>
                <c:pt idx="54">
                  <c:v>11.264000085813668</c:v>
                </c:pt>
                <c:pt idx="55">
                  <c:v>11.264000085813668</c:v>
                </c:pt>
                <c:pt idx="56">
                  <c:v>11.264000085813668</c:v>
                </c:pt>
                <c:pt idx="57">
                  <c:v>11.386511674215853</c:v>
                </c:pt>
                <c:pt idx="58">
                  <c:v>11.264000085813668</c:v>
                </c:pt>
                <c:pt idx="59">
                  <c:v>11.264000085813668</c:v>
                </c:pt>
                <c:pt idx="60">
                  <c:v>11.386511674215853</c:v>
                </c:pt>
                <c:pt idx="61">
                  <c:v>11.141478445121455</c:v>
                </c:pt>
                <c:pt idx="62">
                  <c:v>11.264000085813668</c:v>
                </c:pt>
                <c:pt idx="63">
                  <c:v>11.386511674215853</c:v>
                </c:pt>
                <c:pt idx="64">
                  <c:v>11.386511674215853</c:v>
                </c:pt>
                <c:pt idx="65">
                  <c:v>11.386511674215853</c:v>
                </c:pt>
                <c:pt idx="66">
                  <c:v>11.631504704043891</c:v>
                </c:pt>
                <c:pt idx="67">
                  <c:v>11.509013212801626</c:v>
                </c:pt>
                <c:pt idx="68">
                  <c:v>11.509013212801626</c:v>
                </c:pt>
                <c:pt idx="69">
                  <c:v>11.386511674215853</c:v>
                </c:pt>
                <c:pt idx="70">
                  <c:v>11.631504704043891</c:v>
                </c:pt>
                <c:pt idx="71">
                  <c:v>11.509013212801626</c:v>
                </c:pt>
                <c:pt idx="72">
                  <c:v>11.509013212801626</c:v>
                </c:pt>
                <c:pt idx="73">
                  <c:v>11.509013212801626</c:v>
                </c:pt>
                <c:pt idx="74">
                  <c:v>11.509013212801626</c:v>
                </c:pt>
                <c:pt idx="75">
                  <c:v>11.75398615041445</c:v>
                </c:pt>
                <c:pt idx="76">
                  <c:v>11.509013212801626</c:v>
                </c:pt>
                <c:pt idx="77">
                  <c:v>11.75398615041445</c:v>
                </c:pt>
                <c:pt idx="78">
                  <c:v>11.509013212801626</c:v>
                </c:pt>
                <c:pt idx="79">
                  <c:v>11.386511674215853</c:v>
                </c:pt>
                <c:pt idx="80">
                  <c:v>11.631504704043891</c:v>
                </c:pt>
                <c:pt idx="81">
                  <c:v>11.631504704043891</c:v>
                </c:pt>
                <c:pt idx="82">
                  <c:v>11.75398615041445</c:v>
                </c:pt>
                <c:pt idx="83">
                  <c:v>11.75398615041445</c:v>
                </c:pt>
                <c:pt idx="84">
                  <c:v>11.876457554384203</c:v>
                </c:pt>
                <c:pt idx="85">
                  <c:v>11.876457554384203</c:v>
                </c:pt>
                <c:pt idx="86">
                  <c:v>11.75398615041445</c:v>
                </c:pt>
                <c:pt idx="87">
                  <c:v>11.998918918422531</c:v>
                </c:pt>
                <c:pt idx="88">
                  <c:v>11.876457554384203</c:v>
                </c:pt>
                <c:pt idx="89">
                  <c:v>11.876457554384203</c:v>
                </c:pt>
                <c:pt idx="90">
                  <c:v>11.876457554384203</c:v>
                </c:pt>
                <c:pt idx="91">
                  <c:v>11.998918918422531</c:v>
                </c:pt>
                <c:pt idx="92">
                  <c:v>12.121370244998591</c:v>
                </c:pt>
                <c:pt idx="93">
                  <c:v>12.243811536579868</c:v>
                </c:pt>
                <c:pt idx="94">
                  <c:v>12.243811536579868</c:v>
                </c:pt>
                <c:pt idx="95">
                  <c:v>11.998918918422531</c:v>
                </c:pt>
                <c:pt idx="96">
                  <c:v>12.243811536579868</c:v>
                </c:pt>
                <c:pt idx="97">
                  <c:v>12.121370244998591</c:v>
                </c:pt>
                <c:pt idx="98">
                  <c:v>12.121370244998591</c:v>
                </c:pt>
                <c:pt idx="99">
                  <c:v>11.876457554384203</c:v>
                </c:pt>
                <c:pt idx="100">
                  <c:v>12.243811536579868</c:v>
                </c:pt>
                <c:pt idx="101">
                  <c:v>12.121370244998591</c:v>
                </c:pt>
                <c:pt idx="102">
                  <c:v>12.243811536579868</c:v>
                </c:pt>
                <c:pt idx="103">
                  <c:v>12.243811536579868</c:v>
                </c:pt>
                <c:pt idx="104">
                  <c:v>12.366242795633323</c:v>
                </c:pt>
                <c:pt idx="105">
                  <c:v>12.121370244998591</c:v>
                </c:pt>
                <c:pt idx="106">
                  <c:v>12.121370244998591</c:v>
                </c:pt>
                <c:pt idx="107">
                  <c:v>12.121370244998591</c:v>
                </c:pt>
                <c:pt idx="108">
                  <c:v>12.121370244998591</c:v>
                </c:pt>
                <c:pt idx="109">
                  <c:v>12.243811536579868</c:v>
                </c:pt>
                <c:pt idx="110">
                  <c:v>11.998918918422531</c:v>
                </c:pt>
                <c:pt idx="111">
                  <c:v>11.998918918422531</c:v>
                </c:pt>
                <c:pt idx="112">
                  <c:v>12.243811536579868</c:v>
                </c:pt>
                <c:pt idx="113">
                  <c:v>12.121370244998591</c:v>
                </c:pt>
                <c:pt idx="114">
                  <c:v>12.121370244998591</c:v>
                </c:pt>
                <c:pt idx="115">
                  <c:v>12.243811536579868</c:v>
                </c:pt>
                <c:pt idx="116">
                  <c:v>12.366242795633323</c:v>
                </c:pt>
                <c:pt idx="117">
                  <c:v>12.366242795633323</c:v>
                </c:pt>
                <c:pt idx="118">
                  <c:v>12.243811536579868</c:v>
                </c:pt>
                <c:pt idx="119">
                  <c:v>12.366242795633323</c:v>
                </c:pt>
                <c:pt idx="120">
                  <c:v>12.366242795633323</c:v>
                </c:pt>
                <c:pt idx="121">
                  <c:v>12.366242795633323</c:v>
                </c:pt>
                <c:pt idx="122">
                  <c:v>12.243811536579868</c:v>
                </c:pt>
                <c:pt idx="123">
                  <c:v>12.366242795633323</c:v>
                </c:pt>
                <c:pt idx="124">
                  <c:v>12.366242795633323</c:v>
                </c:pt>
                <c:pt idx="125">
                  <c:v>12.48866402462432</c:v>
                </c:pt>
                <c:pt idx="126">
                  <c:v>12.366242795633323</c:v>
                </c:pt>
                <c:pt idx="127">
                  <c:v>12.366242795633323</c:v>
                </c:pt>
                <c:pt idx="128">
                  <c:v>12.48866402462432</c:v>
                </c:pt>
                <c:pt idx="129">
                  <c:v>12.48866402462432</c:v>
                </c:pt>
                <c:pt idx="130">
                  <c:v>12.366242795633323</c:v>
                </c:pt>
                <c:pt idx="131">
                  <c:v>12.366242795633323</c:v>
                </c:pt>
                <c:pt idx="132">
                  <c:v>12.48866402462432</c:v>
                </c:pt>
                <c:pt idx="133">
                  <c:v>12.366242795633323</c:v>
                </c:pt>
                <c:pt idx="134">
                  <c:v>12.366242795633323</c:v>
                </c:pt>
                <c:pt idx="135">
                  <c:v>12.366242795633323</c:v>
                </c:pt>
                <c:pt idx="136">
                  <c:v>12.48866402462432</c:v>
                </c:pt>
                <c:pt idx="137">
                  <c:v>12.48866402462432</c:v>
                </c:pt>
                <c:pt idx="138">
                  <c:v>12.48866402462432</c:v>
                </c:pt>
                <c:pt idx="139">
                  <c:v>12.48866402462432</c:v>
                </c:pt>
                <c:pt idx="140">
                  <c:v>12.366242795633323</c:v>
                </c:pt>
                <c:pt idx="141">
                  <c:v>12.73347640227755</c:v>
                </c:pt>
                <c:pt idx="142">
                  <c:v>12.611075226017647</c:v>
                </c:pt>
                <c:pt idx="143">
                  <c:v>12.48866402462432</c:v>
                </c:pt>
                <c:pt idx="144">
                  <c:v>12.611075226017647</c:v>
                </c:pt>
                <c:pt idx="145">
                  <c:v>12.611075226017647</c:v>
                </c:pt>
                <c:pt idx="146">
                  <c:v>12.611075226017647</c:v>
                </c:pt>
                <c:pt idx="147">
                  <c:v>12.611075226017647</c:v>
                </c:pt>
                <c:pt idx="148">
                  <c:v>12.611075226017647</c:v>
                </c:pt>
                <c:pt idx="149">
                  <c:v>12.611075226017647</c:v>
                </c:pt>
                <c:pt idx="150">
                  <c:v>12.611075226017647</c:v>
                </c:pt>
                <c:pt idx="151">
                  <c:v>12.73347640227755</c:v>
                </c:pt>
                <c:pt idx="152">
                  <c:v>12.611075226017647</c:v>
                </c:pt>
                <c:pt idx="153">
                  <c:v>12.73347640227755</c:v>
                </c:pt>
                <c:pt idx="154">
                  <c:v>12.611075226017647</c:v>
                </c:pt>
                <c:pt idx="155">
                  <c:v>12.48866402462432</c:v>
                </c:pt>
                <c:pt idx="156">
                  <c:v>12.48866402462432</c:v>
                </c:pt>
                <c:pt idx="157">
                  <c:v>12.48866402462432</c:v>
                </c:pt>
                <c:pt idx="158">
                  <c:v>12.611075226017647</c:v>
                </c:pt>
                <c:pt idx="159">
                  <c:v>12.48866402462432</c:v>
                </c:pt>
                <c:pt idx="160">
                  <c:v>12.48866402462432</c:v>
                </c:pt>
                <c:pt idx="161">
                  <c:v>12.611075226017647</c:v>
                </c:pt>
                <c:pt idx="162">
                  <c:v>12.48866402462432</c:v>
                </c:pt>
                <c:pt idx="163">
                  <c:v>12.48866402462432</c:v>
                </c:pt>
                <c:pt idx="164">
                  <c:v>12.366242795633323</c:v>
                </c:pt>
                <c:pt idx="165">
                  <c:v>12.611075226017647</c:v>
                </c:pt>
                <c:pt idx="166">
                  <c:v>12.366242795633323</c:v>
                </c:pt>
                <c:pt idx="167">
                  <c:v>12.48866402462432</c:v>
                </c:pt>
                <c:pt idx="168">
                  <c:v>12.611075226017647</c:v>
                </c:pt>
                <c:pt idx="169">
                  <c:v>12.611075226017647</c:v>
                </c:pt>
                <c:pt idx="170">
                  <c:v>12.73347640227755</c:v>
                </c:pt>
                <c:pt idx="171">
                  <c:v>12.611075226017647</c:v>
                </c:pt>
                <c:pt idx="172">
                  <c:v>12.73347640227755</c:v>
                </c:pt>
                <c:pt idx="173">
                  <c:v>12.611075226017647</c:v>
                </c:pt>
                <c:pt idx="174">
                  <c:v>12.611075226017647</c:v>
                </c:pt>
                <c:pt idx="175">
                  <c:v>12.611075226017647</c:v>
                </c:pt>
                <c:pt idx="176">
                  <c:v>12.73347640227755</c:v>
                </c:pt>
                <c:pt idx="177">
                  <c:v>12.73347640227755</c:v>
                </c:pt>
                <c:pt idx="178">
                  <c:v>12.48866402462432</c:v>
                </c:pt>
                <c:pt idx="179">
                  <c:v>12.611075226017647</c:v>
                </c:pt>
                <c:pt idx="180">
                  <c:v>12.611075226017647</c:v>
                </c:pt>
                <c:pt idx="181">
                  <c:v>12.611075226017647</c:v>
                </c:pt>
                <c:pt idx="182">
                  <c:v>12.611075226017647</c:v>
                </c:pt>
                <c:pt idx="183">
                  <c:v>12.48866402462432</c:v>
                </c:pt>
                <c:pt idx="184">
                  <c:v>12.48866402462432</c:v>
                </c:pt>
                <c:pt idx="185">
                  <c:v>12.611075226017647</c:v>
                </c:pt>
                <c:pt idx="186">
                  <c:v>12.611075226017647</c:v>
                </c:pt>
                <c:pt idx="187">
                  <c:v>12.48866402462432</c:v>
                </c:pt>
                <c:pt idx="188">
                  <c:v>12.611075226017647</c:v>
                </c:pt>
                <c:pt idx="189">
                  <c:v>12.48866402462432</c:v>
                </c:pt>
                <c:pt idx="190">
                  <c:v>12.366242795633323</c:v>
                </c:pt>
                <c:pt idx="191">
                  <c:v>12.366242795633323</c:v>
                </c:pt>
                <c:pt idx="192">
                  <c:v>12.48866402462432</c:v>
                </c:pt>
                <c:pt idx="193">
                  <c:v>12.48866402462432</c:v>
                </c:pt>
                <c:pt idx="194">
                  <c:v>12.48866402462432</c:v>
                </c:pt>
                <c:pt idx="195">
                  <c:v>12.366242795633323</c:v>
                </c:pt>
                <c:pt idx="196">
                  <c:v>12.48866402462432</c:v>
                </c:pt>
                <c:pt idx="197">
                  <c:v>12.366242795633323</c:v>
                </c:pt>
                <c:pt idx="198">
                  <c:v>12.243811536579868</c:v>
                </c:pt>
                <c:pt idx="199">
                  <c:v>12.366242795633323</c:v>
                </c:pt>
                <c:pt idx="200">
                  <c:v>12.611075226017647</c:v>
                </c:pt>
                <c:pt idx="201">
                  <c:v>12.48866402462432</c:v>
                </c:pt>
                <c:pt idx="202">
                  <c:v>12.611075226017647</c:v>
                </c:pt>
                <c:pt idx="203">
                  <c:v>12.48866402462432</c:v>
                </c:pt>
                <c:pt idx="204">
                  <c:v>12.366242795633323</c:v>
                </c:pt>
                <c:pt idx="205">
                  <c:v>12.48866402462432</c:v>
                </c:pt>
                <c:pt idx="206">
                  <c:v>12.366242795633323</c:v>
                </c:pt>
                <c:pt idx="207">
                  <c:v>12.366242795633323</c:v>
                </c:pt>
                <c:pt idx="208">
                  <c:v>12.366242795633323</c:v>
                </c:pt>
                <c:pt idx="209">
                  <c:v>12.366242795633323</c:v>
                </c:pt>
                <c:pt idx="210">
                  <c:v>12.243811536579868</c:v>
                </c:pt>
                <c:pt idx="211">
                  <c:v>12.243811536579868</c:v>
                </c:pt>
                <c:pt idx="212">
                  <c:v>12.48866402462432</c:v>
                </c:pt>
                <c:pt idx="213">
                  <c:v>12.366242795633323</c:v>
                </c:pt>
                <c:pt idx="214">
                  <c:v>12.611075226017647</c:v>
                </c:pt>
                <c:pt idx="215">
                  <c:v>12.48866402462432</c:v>
                </c:pt>
                <c:pt idx="216">
                  <c:v>12.366242795633323</c:v>
                </c:pt>
                <c:pt idx="217">
                  <c:v>12.48866402462432</c:v>
                </c:pt>
                <c:pt idx="218">
                  <c:v>12.611075226017647</c:v>
                </c:pt>
                <c:pt idx="219">
                  <c:v>12.48866402462432</c:v>
                </c:pt>
                <c:pt idx="220">
                  <c:v>12.611075226017647</c:v>
                </c:pt>
                <c:pt idx="221">
                  <c:v>12.48866402462432</c:v>
                </c:pt>
                <c:pt idx="222">
                  <c:v>12.611075226017647</c:v>
                </c:pt>
                <c:pt idx="223">
                  <c:v>12.48866402462432</c:v>
                </c:pt>
                <c:pt idx="224">
                  <c:v>12.611075226017647</c:v>
                </c:pt>
                <c:pt idx="225">
                  <c:v>12.73347640227755</c:v>
                </c:pt>
                <c:pt idx="226">
                  <c:v>12.48866402462432</c:v>
                </c:pt>
                <c:pt idx="227">
                  <c:v>12.48866402462432</c:v>
                </c:pt>
                <c:pt idx="228">
                  <c:v>12.48866402462432</c:v>
                </c:pt>
                <c:pt idx="229">
                  <c:v>12.611075226017647</c:v>
                </c:pt>
                <c:pt idx="230">
                  <c:v>12.611075226017647</c:v>
                </c:pt>
                <c:pt idx="231">
                  <c:v>12.611075226017647</c:v>
                </c:pt>
                <c:pt idx="232">
                  <c:v>12.73347640227755</c:v>
                </c:pt>
                <c:pt idx="233">
                  <c:v>12.73347640227755</c:v>
                </c:pt>
                <c:pt idx="234">
                  <c:v>12.73347640227755</c:v>
                </c:pt>
                <c:pt idx="235">
                  <c:v>12.611075226017647</c:v>
                </c:pt>
                <c:pt idx="236">
                  <c:v>12.73347640227755</c:v>
                </c:pt>
                <c:pt idx="237">
                  <c:v>12.73347640227755</c:v>
                </c:pt>
                <c:pt idx="238">
                  <c:v>12.73347640227755</c:v>
                </c:pt>
                <c:pt idx="239">
                  <c:v>12.611075226017647</c:v>
                </c:pt>
                <c:pt idx="240">
                  <c:v>12.73347640227755</c:v>
                </c:pt>
                <c:pt idx="241">
                  <c:v>12.73347640227755</c:v>
                </c:pt>
                <c:pt idx="242">
                  <c:v>12.611075226017647</c:v>
                </c:pt>
                <c:pt idx="243">
                  <c:v>12.73347640227755</c:v>
                </c:pt>
                <c:pt idx="244">
                  <c:v>12.611075226017647</c:v>
                </c:pt>
                <c:pt idx="245">
                  <c:v>12.73347640227755</c:v>
                </c:pt>
                <c:pt idx="246">
                  <c:v>12.611075226017647</c:v>
                </c:pt>
                <c:pt idx="247">
                  <c:v>12.855867555866146</c:v>
                </c:pt>
                <c:pt idx="248">
                  <c:v>13.345331992726654</c:v>
                </c:pt>
                <c:pt idx="249">
                  <c:v>13.100619804875123</c:v>
                </c:pt>
                <c:pt idx="250">
                  <c:v>13.22298090521622</c:v>
                </c:pt>
                <c:pt idx="251">
                  <c:v>13.100619804875123</c:v>
                </c:pt>
                <c:pt idx="252">
                  <c:v>13.100619804875123</c:v>
                </c:pt>
                <c:pt idx="253">
                  <c:v>13.100619804875123</c:v>
                </c:pt>
                <c:pt idx="254">
                  <c:v>12.978248689244992</c:v>
                </c:pt>
                <c:pt idx="255">
                  <c:v>13.100619804875123</c:v>
                </c:pt>
                <c:pt idx="256">
                  <c:v>13.100619804875123</c:v>
                </c:pt>
                <c:pt idx="257">
                  <c:v>12.978248689244992</c:v>
                </c:pt>
                <c:pt idx="258">
                  <c:v>12.978248689244992</c:v>
                </c:pt>
                <c:pt idx="259">
                  <c:v>12.978248689244992</c:v>
                </c:pt>
                <c:pt idx="260">
                  <c:v>12.978248689244992</c:v>
                </c:pt>
                <c:pt idx="261">
                  <c:v>12.978248689244992</c:v>
                </c:pt>
                <c:pt idx="262">
                  <c:v>12.978248689244992</c:v>
                </c:pt>
                <c:pt idx="263">
                  <c:v>12.978248689244992</c:v>
                </c:pt>
                <c:pt idx="264">
                  <c:v>12.978248689244992</c:v>
                </c:pt>
                <c:pt idx="265">
                  <c:v>12.73347640227755</c:v>
                </c:pt>
                <c:pt idx="266">
                  <c:v>12.855867555866146</c:v>
                </c:pt>
                <c:pt idx="267">
                  <c:v>12.73347640227755</c:v>
                </c:pt>
                <c:pt idx="268">
                  <c:v>12.73347640227755</c:v>
                </c:pt>
                <c:pt idx="269">
                  <c:v>12.855867555866146</c:v>
                </c:pt>
                <c:pt idx="270">
                  <c:v>12.73347640227755</c:v>
                </c:pt>
                <c:pt idx="271">
                  <c:v>12.73347640227755</c:v>
                </c:pt>
                <c:pt idx="272">
                  <c:v>12.855867555866146</c:v>
                </c:pt>
                <c:pt idx="273">
                  <c:v>12.73347640227755</c:v>
                </c:pt>
                <c:pt idx="274">
                  <c:v>12.73347640227755</c:v>
                </c:pt>
                <c:pt idx="275">
                  <c:v>12.855867555866146</c:v>
                </c:pt>
                <c:pt idx="276">
                  <c:v>12.611075226017647</c:v>
                </c:pt>
                <c:pt idx="277">
                  <c:v>12.73347640227755</c:v>
                </c:pt>
                <c:pt idx="278">
                  <c:v>12.73347640227755</c:v>
                </c:pt>
                <c:pt idx="279">
                  <c:v>12.611075226017647</c:v>
                </c:pt>
                <c:pt idx="280">
                  <c:v>12.611075226017647</c:v>
                </c:pt>
                <c:pt idx="281">
                  <c:v>12.611075226017647</c:v>
                </c:pt>
                <c:pt idx="282">
                  <c:v>12.611075226017647</c:v>
                </c:pt>
                <c:pt idx="283">
                  <c:v>12.366242795633323</c:v>
                </c:pt>
                <c:pt idx="284">
                  <c:v>12.243811536579868</c:v>
                </c:pt>
                <c:pt idx="285">
                  <c:v>12.243811536579868</c:v>
                </c:pt>
                <c:pt idx="286">
                  <c:v>12.48866402462432</c:v>
                </c:pt>
                <c:pt idx="287">
                  <c:v>12.366242795633323</c:v>
                </c:pt>
                <c:pt idx="288">
                  <c:v>12.48866402462432</c:v>
                </c:pt>
                <c:pt idx="289">
                  <c:v>12.366242795633323</c:v>
                </c:pt>
                <c:pt idx="290">
                  <c:v>12.243811536579868</c:v>
                </c:pt>
                <c:pt idx="291">
                  <c:v>12.366242795633323</c:v>
                </c:pt>
                <c:pt idx="292">
                  <c:v>12.366242795633323</c:v>
                </c:pt>
                <c:pt idx="293">
                  <c:v>12.366242795633323</c:v>
                </c:pt>
                <c:pt idx="294">
                  <c:v>12.48866402462432</c:v>
                </c:pt>
                <c:pt idx="295">
                  <c:v>12.366242795633323</c:v>
                </c:pt>
                <c:pt idx="296">
                  <c:v>12.366242795633323</c:v>
                </c:pt>
                <c:pt idx="297">
                  <c:v>12.611075226017647</c:v>
                </c:pt>
                <c:pt idx="298">
                  <c:v>12.48866402462432</c:v>
                </c:pt>
                <c:pt idx="299">
                  <c:v>12.611075226017647</c:v>
                </c:pt>
                <c:pt idx="300">
                  <c:v>12.48866402462432</c:v>
                </c:pt>
                <c:pt idx="301">
                  <c:v>12.73347640227755</c:v>
                </c:pt>
                <c:pt idx="302">
                  <c:v>12.73347640227755</c:v>
                </c:pt>
                <c:pt idx="303">
                  <c:v>12.73347640227755</c:v>
                </c:pt>
                <c:pt idx="304">
                  <c:v>12.978248689244992</c:v>
                </c:pt>
                <c:pt idx="305">
                  <c:v>13.22298090521622</c:v>
                </c:pt>
                <c:pt idx="306">
                  <c:v>13.100619804875123</c:v>
                </c:pt>
                <c:pt idx="307">
                  <c:v>12.978248689244992</c:v>
                </c:pt>
                <c:pt idx="308">
                  <c:v>13.100619804875123</c:v>
                </c:pt>
                <c:pt idx="309">
                  <c:v>13.100619804875123</c:v>
                </c:pt>
                <c:pt idx="310">
                  <c:v>13.345331992726654</c:v>
                </c:pt>
                <c:pt idx="311">
                  <c:v>13.22298090521622</c:v>
                </c:pt>
                <c:pt idx="312">
                  <c:v>13.22298090521622</c:v>
                </c:pt>
                <c:pt idx="313">
                  <c:v>13.22298090521622</c:v>
                </c:pt>
                <c:pt idx="314">
                  <c:v>13.22298090521622</c:v>
                </c:pt>
                <c:pt idx="315">
                  <c:v>13.467673069864531</c:v>
                </c:pt>
                <c:pt idx="316">
                  <c:v>13.345331992726654</c:v>
                </c:pt>
                <c:pt idx="317">
                  <c:v>13.345331992726654</c:v>
                </c:pt>
                <c:pt idx="318">
                  <c:v>13.590004139086007</c:v>
                </c:pt>
                <c:pt idx="319">
                  <c:v>13.467673069864531</c:v>
                </c:pt>
                <c:pt idx="320">
                  <c:v>13.467673069864531</c:v>
                </c:pt>
                <c:pt idx="321">
                  <c:v>13.590004139086007</c:v>
                </c:pt>
                <c:pt idx="322">
                  <c:v>13.590004139086007</c:v>
                </c:pt>
                <c:pt idx="323">
                  <c:v>13.590004139086007</c:v>
                </c:pt>
                <c:pt idx="324">
                  <c:v>13.712325202846841</c:v>
                </c:pt>
                <c:pt idx="325">
                  <c:v>13.590004139086007</c:v>
                </c:pt>
                <c:pt idx="326">
                  <c:v>13.590004139086007</c:v>
                </c:pt>
                <c:pt idx="327">
                  <c:v>13.590004139086007</c:v>
                </c:pt>
                <c:pt idx="328">
                  <c:v>13.590004139086007</c:v>
                </c:pt>
                <c:pt idx="329">
                  <c:v>13.590004139086007</c:v>
                </c:pt>
                <c:pt idx="330">
                  <c:v>13.467673069864531</c:v>
                </c:pt>
                <c:pt idx="331">
                  <c:v>13.345331992726654</c:v>
                </c:pt>
                <c:pt idx="332">
                  <c:v>13.467673069864531</c:v>
                </c:pt>
                <c:pt idx="333">
                  <c:v>13.345331992726654</c:v>
                </c:pt>
                <c:pt idx="334">
                  <c:v>13.22298090521622</c:v>
                </c:pt>
                <c:pt idx="335">
                  <c:v>13.345331992726654</c:v>
                </c:pt>
                <c:pt idx="336">
                  <c:v>13.345331992726654</c:v>
                </c:pt>
                <c:pt idx="337">
                  <c:v>13.345331992726654</c:v>
                </c:pt>
                <c:pt idx="338">
                  <c:v>13.345331992726654</c:v>
                </c:pt>
                <c:pt idx="339">
                  <c:v>13.100619804875123</c:v>
                </c:pt>
                <c:pt idx="340">
                  <c:v>13.100619804875123</c:v>
                </c:pt>
                <c:pt idx="341">
                  <c:v>13.22298090521622</c:v>
                </c:pt>
                <c:pt idx="342">
                  <c:v>13.22298090521622</c:v>
                </c:pt>
                <c:pt idx="343">
                  <c:v>13.100619804875123</c:v>
                </c:pt>
                <c:pt idx="344">
                  <c:v>13.100619804875123</c:v>
                </c:pt>
                <c:pt idx="345">
                  <c:v>13.100619804875123</c:v>
                </c:pt>
                <c:pt idx="346">
                  <c:v>13.22298090521622</c:v>
                </c:pt>
                <c:pt idx="347">
                  <c:v>13.22298090521622</c:v>
                </c:pt>
                <c:pt idx="348">
                  <c:v>13.22298090521622</c:v>
                </c:pt>
                <c:pt idx="349">
                  <c:v>13.100619804875123</c:v>
                </c:pt>
                <c:pt idx="350">
                  <c:v>13.22298090521622</c:v>
                </c:pt>
                <c:pt idx="351">
                  <c:v>13.22298090521622</c:v>
                </c:pt>
                <c:pt idx="352">
                  <c:v>13.22298090521622</c:v>
                </c:pt>
                <c:pt idx="353">
                  <c:v>13.100619804875123</c:v>
                </c:pt>
                <c:pt idx="354">
                  <c:v>13.100619804875123</c:v>
                </c:pt>
                <c:pt idx="355">
                  <c:v>13.22298090521622</c:v>
                </c:pt>
                <c:pt idx="356">
                  <c:v>13.345331992726654</c:v>
                </c:pt>
                <c:pt idx="357">
                  <c:v>13.22298090521622</c:v>
                </c:pt>
                <c:pt idx="358">
                  <c:v>13.22298090521622</c:v>
                </c:pt>
                <c:pt idx="359">
                  <c:v>13.22298090521622</c:v>
                </c:pt>
                <c:pt idx="360">
                  <c:v>13.345331992726654</c:v>
                </c:pt>
                <c:pt idx="361">
                  <c:v>13.345331992726654</c:v>
                </c:pt>
                <c:pt idx="362">
                  <c:v>13.22298090521622</c:v>
                </c:pt>
                <c:pt idx="363">
                  <c:v>13.345331992726654</c:v>
                </c:pt>
                <c:pt idx="364">
                  <c:v>13.467673069864531</c:v>
                </c:pt>
                <c:pt idx="365">
                  <c:v>13.467673069864531</c:v>
                </c:pt>
                <c:pt idx="366">
                  <c:v>13.345331992726654</c:v>
                </c:pt>
                <c:pt idx="367">
                  <c:v>13.22298090521622</c:v>
                </c:pt>
                <c:pt idx="368">
                  <c:v>13.467673069864531</c:v>
                </c:pt>
                <c:pt idx="369">
                  <c:v>13.467673069864531</c:v>
                </c:pt>
                <c:pt idx="370">
                  <c:v>13.345331992726654</c:v>
                </c:pt>
                <c:pt idx="371">
                  <c:v>13.345331992726654</c:v>
                </c:pt>
                <c:pt idx="372">
                  <c:v>13.22298090521622</c:v>
                </c:pt>
                <c:pt idx="373">
                  <c:v>13.345331992726654</c:v>
                </c:pt>
                <c:pt idx="374">
                  <c:v>13.467673069864531</c:v>
                </c:pt>
                <c:pt idx="375">
                  <c:v>13.345331992726654</c:v>
                </c:pt>
                <c:pt idx="376">
                  <c:v>13.467673069864531</c:v>
                </c:pt>
                <c:pt idx="377">
                  <c:v>13.467673069864531</c:v>
                </c:pt>
                <c:pt idx="378">
                  <c:v>13.467673069864531</c:v>
                </c:pt>
                <c:pt idx="379">
                  <c:v>13.345331992726654</c:v>
                </c:pt>
                <c:pt idx="380">
                  <c:v>13.467673069864531</c:v>
                </c:pt>
                <c:pt idx="381">
                  <c:v>13.590004139086007</c:v>
                </c:pt>
                <c:pt idx="382">
                  <c:v>13.467673069864531</c:v>
                </c:pt>
                <c:pt idx="383">
                  <c:v>13.467673069864531</c:v>
                </c:pt>
                <c:pt idx="384">
                  <c:v>13.467673069864531</c:v>
                </c:pt>
                <c:pt idx="385">
                  <c:v>13.467673069864531</c:v>
                </c:pt>
                <c:pt idx="386">
                  <c:v>13.590004139086007</c:v>
                </c:pt>
                <c:pt idx="387">
                  <c:v>13.590004139086007</c:v>
                </c:pt>
                <c:pt idx="388">
                  <c:v>13.467673069864531</c:v>
                </c:pt>
                <c:pt idx="389">
                  <c:v>13.590004139086007</c:v>
                </c:pt>
                <c:pt idx="390">
                  <c:v>13.590004139086007</c:v>
                </c:pt>
                <c:pt idx="391">
                  <c:v>13.467673069864531</c:v>
                </c:pt>
                <c:pt idx="392">
                  <c:v>13.345331992726654</c:v>
                </c:pt>
                <c:pt idx="393">
                  <c:v>13.345331992726654</c:v>
                </c:pt>
                <c:pt idx="394">
                  <c:v>13.345331992726654</c:v>
                </c:pt>
                <c:pt idx="395">
                  <c:v>12.978248689244992</c:v>
                </c:pt>
                <c:pt idx="396">
                  <c:v>13.22298090521622</c:v>
                </c:pt>
                <c:pt idx="397">
                  <c:v>13.22298090521622</c:v>
                </c:pt>
                <c:pt idx="398">
                  <c:v>13.22298090521622</c:v>
                </c:pt>
                <c:pt idx="399">
                  <c:v>13.100619804875123</c:v>
                </c:pt>
                <c:pt idx="400">
                  <c:v>13.100619804875123</c:v>
                </c:pt>
                <c:pt idx="401">
                  <c:v>12.978248689244992</c:v>
                </c:pt>
                <c:pt idx="402">
                  <c:v>12.978248689244992</c:v>
                </c:pt>
                <c:pt idx="403">
                  <c:v>12.978248689244992</c:v>
                </c:pt>
                <c:pt idx="404">
                  <c:v>12.978248689244992</c:v>
                </c:pt>
                <c:pt idx="405">
                  <c:v>12.978248689244992</c:v>
                </c:pt>
                <c:pt idx="406">
                  <c:v>12.978248689244992</c:v>
                </c:pt>
                <c:pt idx="407">
                  <c:v>12.978248689244992</c:v>
                </c:pt>
                <c:pt idx="408">
                  <c:v>12.978248689244992</c:v>
                </c:pt>
                <c:pt idx="409">
                  <c:v>12.978248689244992</c:v>
                </c:pt>
                <c:pt idx="410">
                  <c:v>12.978248689244992</c:v>
                </c:pt>
                <c:pt idx="411">
                  <c:v>12.978248689244992</c:v>
                </c:pt>
                <c:pt idx="412">
                  <c:v>12.855867555866146</c:v>
                </c:pt>
                <c:pt idx="413">
                  <c:v>12.978248689244992</c:v>
                </c:pt>
                <c:pt idx="414">
                  <c:v>13.22298090521622</c:v>
                </c:pt>
                <c:pt idx="415">
                  <c:v>13.22298090521622</c:v>
                </c:pt>
                <c:pt idx="416">
                  <c:v>13.100619804875123</c:v>
                </c:pt>
                <c:pt idx="417">
                  <c:v>13.100619804875123</c:v>
                </c:pt>
                <c:pt idx="418">
                  <c:v>12.978248689244992</c:v>
                </c:pt>
                <c:pt idx="419">
                  <c:v>13.100619804875123</c:v>
                </c:pt>
                <c:pt idx="420">
                  <c:v>13.100619804875123</c:v>
                </c:pt>
                <c:pt idx="421">
                  <c:v>13.100619804875123</c:v>
                </c:pt>
                <c:pt idx="422">
                  <c:v>13.22298090521622</c:v>
                </c:pt>
                <c:pt idx="423">
                  <c:v>12.855867555866146</c:v>
                </c:pt>
                <c:pt idx="424">
                  <c:v>12.978248689244992</c:v>
                </c:pt>
                <c:pt idx="425">
                  <c:v>13.100619804875123</c:v>
                </c:pt>
                <c:pt idx="426">
                  <c:v>12.978248689244992</c:v>
                </c:pt>
                <c:pt idx="427">
                  <c:v>12.978248689244992</c:v>
                </c:pt>
                <c:pt idx="428">
                  <c:v>12.855867555866146</c:v>
                </c:pt>
                <c:pt idx="429">
                  <c:v>13.100619804875123</c:v>
                </c:pt>
                <c:pt idx="430">
                  <c:v>13.100619804875123</c:v>
                </c:pt>
                <c:pt idx="431">
                  <c:v>13.100619804875123</c:v>
                </c:pt>
                <c:pt idx="432">
                  <c:v>13.100619804875123</c:v>
                </c:pt>
                <c:pt idx="433">
                  <c:v>13.345331992726654</c:v>
                </c:pt>
                <c:pt idx="434">
                  <c:v>13.100619804875123</c:v>
                </c:pt>
                <c:pt idx="435">
                  <c:v>13.22298090521622</c:v>
                </c:pt>
                <c:pt idx="436">
                  <c:v>13.100619804875123</c:v>
                </c:pt>
                <c:pt idx="437">
                  <c:v>13.100619804875123</c:v>
                </c:pt>
                <c:pt idx="438">
                  <c:v>13.345331992726654</c:v>
                </c:pt>
                <c:pt idx="439">
                  <c:v>13.22298090521622</c:v>
                </c:pt>
                <c:pt idx="440">
                  <c:v>13.345331992726654</c:v>
                </c:pt>
                <c:pt idx="441">
                  <c:v>13.100619804875123</c:v>
                </c:pt>
                <c:pt idx="442">
                  <c:v>13.345331992726654</c:v>
                </c:pt>
                <c:pt idx="443">
                  <c:v>13.22298090521622</c:v>
                </c:pt>
                <c:pt idx="444">
                  <c:v>13.467673069864531</c:v>
                </c:pt>
                <c:pt idx="445">
                  <c:v>13.22298090521622</c:v>
                </c:pt>
                <c:pt idx="446">
                  <c:v>13.345331992726654</c:v>
                </c:pt>
                <c:pt idx="447">
                  <c:v>13.467673069864531</c:v>
                </c:pt>
                <c:pt idx="448">
                  <c:v>13.22298090521622</c:v>
                </c:pt>
                <c:pt idx="449">
                  <c:v>13.345331992726654</c:v>
                </c:pt>
                <c:pt idx="450">
                  <c:v>13.345331992726654</c:v>
                </c:pt>
                <c:pt idx="451">
                  <c:v>13.590004139086007</c:v>
                </c:pt>
                <c:pt idx="452">
                  <c:v>13.467673069864531</c:v>
                </c:pt>
                <c:pt idx="453">
                  <c:v>13.22298090521622</c:v>
                </c:pt>
                <c:pt idx="454">
                  <c:v>13.100619804875123</c:v>
                </c:pt>
                <c:pt idx="455">
                  <c:v>13.100619804875123</c:v>
                </c:pt>
                <c:pt idx="456">
                  <c:v>13.100619804875123</c:v>
                </c:pt>
                <c:pt idx="457">
                  <c:v>13.100619804875123</c:v>
                </c:pt>
                <c:pt idx="458">
                  <c:v>13.100619804875123</c:v>
                </c:pt>
                <c:pt idx="459">
                  <c:v>13.22298090521622</c:v>
                </c:pt>
                <c:pt idx="460">
                  <c:v>13.100619804875123</c:v>
                </c:pt>
                <c:pt idx="461">
                  <c:v>13.22298090521622</c:v>
                </c:pt>
                <c:pt idx="462">
                  <c:v>13.100619804875123</c:v>
                </c:pt>
                <c:pt idx="463">
                  <c:v>13.22298090521622</c:v>
                </c:pt>
                <c:pt idx="464">
                  <c:v>13.100619804875123</c:v>
                </c:pt>
                <c:pt idx="465">
                  <c:v>13.100619804875123</c:v>
                </c:pt>
                <c:pt idx="466">
                  <c:v>13.100619804875123</c:v>
                </c:pt>
                <c:pt idx="467">
                  <c:v>13.22298090521622</c:v>
                </c:pt>
                <c:pt idx="468">
                  <c:v>13.22298090521622</c:v>
                </c:pt>
                <c:pt idx="469">
                  <c:v>13.100619804875123</c:v>
                </c:pt>
                <c:pt idx="470">
                  <c:v>13.100619804875123</c:v>
                </c:pt>
                <c:pt idx="471">
                  <c:v>12.978248689244992</c:v>
                </c:pt>
                <c:pt idx="472">
                  <c:v>13.22298090521622</c:v>
                </c:pt>
                <c:pt idx="473">
                  <c:v>12.855867555866146</c:v>
                </c:pt>
                <c:pt idx="474">
                  <c:v>12.978248689244992</c:v>
                </c:pt>
                <c:pt idx="475">
                  <c:v>13.100619804875123</c:v>
                </c:pt>
                <c:pt idx="476">
                  <c:v>12.978248689244992</c:v>
                </c:pt>
                <c:pt idx="477">
                  <c:v>13.100619804875123</c:v>
                </c:pt>
                <c:pt idx="478">
                  <c:v>13.22298090521622</c:v>
                </c:pt>
                <c:pt idx="479">
                  <c:v>12.855867555866146</c:v>
                </c:pt>
                <c:pt idx="480">
                  <c:v>12.978248689244992</c:v>
                </c:pt>
                <c:pt idx="481">
                  <c:v>12.978248689244992</c:v>
                </c:pt>
                <c:pt idx="482">
                  <c:v>12.978248689244992</c:v>
                </c:pt>
                <c:pt idx="483">
                  <c:v>12.855867555866146</c:v>
                </c:pt>
                <c:pt idx="484">
                  <c:v>12.978248689244992</c:v>
                </c:pt>
                <c:pt idx="485">
                  <c:v>12.978248689244992</c:v>
                </c:pt>
                <c:pt idx="486">
                  <c:v>12.978248689244992</c:v>
                </c:pt>
                <c:pt idx="487">
                  <c:v>12.978248689244992</c:v>
                </c:pt>
                <c:pt idx="488">
                  <c:v>12.978248689244992</c:v>
                </c:pt>
                <c:pt idx="489">
                  <c:v>12.978248689244992</c:v>
                </c:pt>
                <c:pt idx="490">
                  <c:v>12.978248689244992</c:v>
                </c:pt>
                <c:pt idx="491">
                  <c:v>12.855867555866146</c:v>
                </c:pt>
                <c:pt idx="492">
                  <c:v>12.978248689244992</c:v>
                </c:pt>
                <c:pt idx="493">
                  <c:v>12.855867555866146</c:v>
                </c:pt>
                <c:pt idx="494">
                  <c:v>12.73347640227755</c:v>
                </c:pt>
                <c:pt idx="495">
                  <c:v>12.855867555866146</c:v>
                </c:pt>
                <c:pt idx="496">
                  <c:v>12.73347640227755</c:v>
                </c:pt>
                <c:pt idx="497">
                  <c:v>12.855867555866146</c:v>
                </c:pt>
                <c:pt idx="498">
                  <c:v>13.467673069864531</c:v>
                </c:pt>
                <c:pt idx="499">
                  <c:v>13.834636263602107</c:v>
                </c:pt>
                <c:pt idx="500">
                  <c:v>13.956937323804826</c:v>
                </c:pt>
                <c:pt idx="501">
                  <c:v>13.956937323804826</c:v>
                </c:pt>
                <c:pt idx="502">
                  <c:v>13.834636263602107</c:v>
                </c:pt>
                <c:pt idx="503">
                  <c:v>13.956937323804826</c:v>
                </c:pt>
                <c:pt idx="504">
                  <c:v>14.079228385907982</c:v>
                </c:pt>
                <c:pt idx="505">
                  <c:v>14.079228385907982</c:v>
                </c:pt>
                <c:pt idx="506">
                  <c:v>14.079228385907982</c:v>
                </c:pt>
                <c:pt idx="507">
                  <c:v>14.2015094523631</c:v>
                </c:pt>
                <c:pt idx="508">
                  <c:v>14.079228385907982</c:v>
                </c:pt>
                <c:pt idx="509">
                  <c:v>14.2015094523631</c:v>
                </c:pt>
                <c:pt idx="510">
                  <c:v>14.2015094523631</c:v>
                </c:pt>
                <c:pt idx="511">
                  <c:v>14.2015094523631</c:v>
                </c:pt>
                <c:pt idx="512">
                  <c:v>14.2015094523631</c:v>
                </c:pt>
                <c:pt idx="513">
                  <c:v>14.2015094523631</c:v>
                </c:pt>
                <c:pt idx="514">
                  <c:v>14.2015094523631</c:v>
                </c:pt>
                <c:pt idx="515">
                  <c:v>14.2015094523631</c:v>
                </c:pt>
                <c:pt idx="516">
                  <c:v>14.2015094523631</c:v>
                </c:pt>
                <c:pt idx="517">
                  <c:v>14.2015094523631</c:v>
                </c:pt>
                <c:pt idx="518">
                  <c:v>14.2015094523631</c:v>
                </c:pt>
                <c:pt idx="519">
                  <c:v>14.2015094523631</c:v>
                </c:pt>
                <c:pt idx="520">
                  <c:v>14.323780525620824</c:v>
                </c:pt>
                <c:pt idx="521">
                  <c:v>14.2015094523631</c:v>
                </c:pt>
                <c:pt idx="522">
                  <c:v>14.2015094523631</c:v>
                </c:pt>
                <c:pt idx="523">
                  <c:v>14.2015094523631</c:v>
                </c:pt>
                <c:pt idx="524">
                  <c:v>14.323780525620824</c:v>
                </c:pt>
                <c:pt idx="525">
                  <c:v>14.2015094523631</c:v>
                </c:pt>
                <c:pt idx="526">
                  <c:v>14.079228385907982</c:v>
                </c:pt>
                <c:pt idx="527">
                  <c:v>14.2015094523631</c:v>
                </c:pt>
                <c:pt idx="528">
                  <c:v>14.079228385907982</c:v>
                </c:pt>
                <c:pt idx="529">
                  <c:v>13.956937323804826</c:v>
                </c:pt>
                <c:pt idx="530">
                  <c:v>14.079228385907982</c:v>
                </c:pt>
                <c:pt idx="531">
                  <c:v>13.956937323804826</c:v>
                </c:pt>
                <c:pt idx="532">
                  <c:v>13.956937323804826</c:v>
                </c:pt>
                <c:pt idx="533">
                  <c:v>13.834636263602107</c:v>
                </c:pt>
                <c:pt idx="534">
                  <c:v>13.834636263602107</c:v>
                </c:pt>
                <c:pt idx="535">
                  <c:v>13.834636263602107</c:v>
                </c:pt>
                <c:pt idx="536">
                  <c:v>13.956937323804826</c:v>
                </c:pt>
                <c:pt idx="537">
                  <c:v>13.956937323804826</c:v>
                </c:pt>
                <c:pt idx="538">
                  <c:v>13.712325202846841</c:v>
                </c:pt>
                <c:pt idx="539">
                  <c:v>13.712325202846841</c:v>
                </c:pt>
                <c:pt idx="540">
                  <c:v>13.590004139086007</c:v>
                </c:pt>
                <c:pt idx="541">
                  <c:v>13.834636263602107</c:v>
                </c:pt>
                <c:pt idx="542">
                  <c:v>13.590004139086007</c:v>
                </c:pt>
                <c:pt idx="543">
                  <c:v>13.834636263602107</c:v>
                </c:pt>
                <c:pt idx="544">
                  <c:v>13.834636263602107</c:v>
                </c:pt>
                <c:pt idx="545">
                  <c:v>13.712325202846841</c:v>
                </c:pt>
                <c:pt idx="546">
                  <c:v>13.712325202846841</c:v>
                </c:pt>
                <c:pt idx="547">
                  <c:v>13.956937323804826</c:v>
                </c:pt>
                <c:pt idx="548">
                  <c:v>13.834636263602107</c:v>
                </c:pt>
                <c:pt idx="549">
                  <c:v>13.834636263602107</c:v>
                </c:pt>
                <c:pt idx="550">
                  <c:v>13.834636263602107</c:v>
                </c:pt>
                <c:pt idx="551">
                  <c:v>13.956937323804826</c:v>
                </c:pt>
                <c:pt idx="552">
                  <c:v>13.834636263602107</c:v>
                </c:pt>
                <c:pt idx="553">
                  <c:v>13.712325202846841</c:v>
                </c:pt>
                <c:pt idx="554">
                  <c:v>13.590004139086007</c:v>
                </c:pt>
                <c:pt idx="555">
                  <c:v>13.712325202846841</c:v>
                </c:pt>
                <c:pt idx="556">
                  <c:v>13.590004139086007</c:v>
                </c:pt>
                <c:pt idx="557">
                  <c:v>13.590004139086007</c:v>
                </c:pt>
                <c:pt idx="558">
                  <c:v>13.590004139086007</c:v>
                </c:pt>
                <c:pt idx="559">
                  <c:v>13.590004139086007</c:v>
                </c:pt>
                <c:pt idx="560">
                  <c:v>13.590004139086007</c:v>
                </c:pt>
                <c:pt idx="561">
                  <c:v>13.345331992726654</c:v>
                </c:pt>
                <c:pt idx="562">
                  <c:v>13.590004139086007</c:v>
                </c:pt>
                <c:pt idx="563">
                  <c:v>13.590004139086007</c:v>
                </c:pt>
                <c:pt idx="564">
                  <c:v>13.467673069864531</c:v>
                </c:pt>
                <c:pt idx="565">
                  <c:v>13.467673069864531</c:v>
                </c:pt>
                <c:pt idx="566">
                  <c:v>13.467673069864531</c:v>
                </c:pt>
                <c:pt idx="567">
                  <c:v>13.345331992726654</c:v>
                </c:pt>
                <c:pt idx="568">
                  <c:v>13.345331992726654</c:v>
                </c:pt>
                <c:pt idx="569">
                  <c:v>13.345331992726654</c:v>
                </c:pt>
                <c:pt idx="570">
                  <c:v>13.345331992726654</c:v>
                </c:pt>
                <c:pt idx="571">
                  <c:v>13.22298090521622</c:v>
                </c:pt>
                <c:pt idx="572">
                  <c:v>13.834636263602107</c:v>
                </c:pt>
                <c:pt idx="573">
                  <c:v>13.467673069864531</c:v>
                </c:pt>
                <c:pt idx="574">
                  <c:v>13.345331992726654</c:v>
                </c:pt>
                <c:pt idx="575">
                  <c:v>13.467673069864531</c:v>
                </c:pt>
                <c:pt idx="576">
                  <c:v>13.467673069864531</c:v>
                </c:pt>
                <c:pt idx="577">
                  <c:v>13.345331992726654</c:v>
                </c:pt>
                <c:pt idx="578">
                  <c:v>13.467673069864531</c:v>
                </c:pt>
                <c:pt idx="579">
                  <c:v>13.345331992726654</c:v>
                </c:pt>
                <c:pt idx="580">
                  <c:v>13.22298090521622</c:v>
                </c:pt>
                <c:pt idx="581">
                  <c:v>13.467673069864531</c:v>
                </c:pt>
                <c:pt idx="582">
                  <c:v>13.345331992726654</c:v>
                </c:pt>
                <c:pt idx="583">
                  <c:v>13.345331992726654</c:v>
                </c:pt>
                <c:pt idx="584">
                  <c:v>13.22298090521622</c:v>
                </c:pt>
                <c:pt idx="585">
                  <c:v>13.22298090521622</c:v>
                </c:pt>
                <c:pt idx="586">
                  <c:v>13.22298090521622</c:v>
                </c:pt>
                <c:pt idx="587">
                  <c:v>13.100619804875123</c:v>
                </c:pt>
                <c:pt idx="588">
                  <c:v>13.100619804875123</c:v>
                </c:pt>
                <c:pt idx="589">
                  <c:v>13.22298090521622</c:v>
                </c:pt>
                <c:pt idx="590">
                  <c:v>13.100619804875123</c:v>
                </c:pt>
                <c:pt idx="591">
                  <c:v>12.978248689244992</c:v>
                </c:pt>
                <c:pt idx="592">
                  <c:v>13.100619804875123</c:v>
                </c:pt>
                <c:pt idx="593">
                  <c:v>13.100619804875123</c:v>
                </c:pt>
                <c:pt idx="594">
                  <c:v>12.978248689244992</c:v>
                </c:pt>
                <c:pt idx="595">
                  <c:v>13.22298090521622</c:v>
                </c:pt>
                <c:pt idx="596">
                  <c:v>13.100619804875123</c:v>
                </c:pt>
                <c:pt idx="597">
                  <c:v>13.100619804875123</c:v>
                </c:pt>
                <c:pt idx="598">
                  <c:v>13.100619804875123</c:v>
                </c:pt>
                <c:pt idx="599">
                  <c:v>13.345331992726654</c:v>
                </c:pt>
                <c:pt idx="600">
                  <c:v>13.100619804875123</c:v>
                </c:pt>
                <c:pt idx="601">
                  <c:v>13.22298090521622</c:v>
                </c:pt>
                <c:pt idx="602">
                  <c:v>13.22298090521622</c:v>
                </c:pt>
                <c:pt idx="603">
                  <c:v>13.345331992726654</c:v>
                </c:pt>
                <c:pt idx="604">
                  <c:v>13.467673069864531</c:v>
                </c:pt>
                <c:pt idx="605">
                  <c:v>13.345331992726654</c:v>
                </c:pt>
                <c:pt idx="606">
                  <c:v>13.345331992726654</c:v>
                </c:pt>
                <c:pt idx="607">
                  <c:v>13.345331992726654</c:v>
                </c:pt>
                <c:pt idx="608">
                  <c:v>13.467673069864531</c:v>
                </c:pt>
                <c:pt idx="609">
                  <c:v>13.467673069864531</c:v>
                </c:pt>
                <c:pt idx="610">
                  <c:v>13.467673069864531</c:v>
                </c:pt>
                <c:pt idx="611">
                  <c:v>13.467673069864531</c:v>
                </c:pt>
                <c:pt idx="612">
                  <c:v>13.467673069864531</c:v>
                </c:pt>
                <c:pt idx="613">
                  <c:v>13.467673069864531</c:v>
                </c:pt>
                <c:pt idx="614">
                  <c:v>13.467673069864531</c:v>
                </c:pt>
                <c:pt idx="615">
                  <c:v>13.467673069864531</c:v>
                </c:pt>
                <c:pt idx="616">
                  <c:v>13.22298090521622</c:v>
                </c:pt>
                <c:pt idx="617">
                  <c:v>13.100619804875123</c:v>
                </c:pt>
                <c:pt idx="618">
                  <c:v>13.345331992726654</c:v>
                </c:pt>
                <c:pt idx="619">
                  <c:v>13.22298090521622</c:v>
                </c:pt>
                <c:pt idx="620">
                  <c:v>13.345331992726654</c:v>
                </c:pt>
                <c:pt idx="621">
                  <c:v>13.345331992726654</c:v>
                </c:pt>
                <c:pt idx="622">
                  <c:v>13.22298090521622</c:v>
                </c:pt>
                <c:pt idx="623">
                  <c:v>13.345331992726654</c:v>
                </c:pt>
                <c:pt idx="624">
                  <c:v>13.22298090521622</c:v>
                </c:pt>
                <c:pt idx="625">
                  <c:v>13.345331992726654</c:v>
                </c:pt>
                <c:pt idx="626">
                  <c:v>13.345331992726654</c:v>
                </c:pt>
                <c:pt idx="627">
                  <c:v>13.345331992726654</c:v>
                </c:pt>
                <c:pt idx="628">
                  <c:v>13.345331992726654</c:v>
                </c:pt>
                <c:pt idx="629">
                  <c:v>13.467673069864531</c:v>
                </c:pt>
                <c:pt idx="630">
                  <c:v>13.467673069864531</c:v>
                </c:pt>
                <c:pt idx="631">
                  <c:v>13.590004139086007</c:v>
                </c:pt>
                <c:pt idx="632">
                  <c:v>13.345331992726654</c:v>
                </c:pt>
                <c:pt idx="633">
                  <c:v>13.467673069864531</c:v>
                </c:pt>
                <c:pt idx="634">
                  <c:v>13.467673069864531</c:v>
                </c:pt>
                <c:pt idx="635">
                  <c:v>13.467673069864531</c:v>
                </c:pt>
                <c:pt idx="636">
                  <c:v>13.590004139086007</c:v>
                </c:pt>
                <c:pt idx="637">
                  <c:v>13.590004139086007</c:v>
                </c:pt>
                <c:pt idx="638">
                  <c:v>13.590004139086007</c:v>
                </c:pt>
                <c:pt idx="639">
                  <c:v>13.590004139086007</c:v>
                </c:pt>
                <c:pt idx="640">
                  <c:v>13.590004139086007</c:v>
                </c:pt>
                <c:pt idx="641">
                  <c:v>13.590004139086007</c:v>
                </c:pt>
                <c:pt idx="642">
                  <c:v>13.590004139086007</c:v>
                </c:pt>
                <c:pt idx="643">
                  <c:v>13.590004139086007</c:v>
                </c:pt>
                <c:pt idx="644">
                  <c:v>13.712325202846841</c:v>
                </c:pt>
                <c:pt idx="645">
                  <c:v>13.467673069864531</c:v>
                </c:pt>
                <c:pt idx="646">
                  <c:v>13.712325202846841</c:v>
                </c:pt>
                <c:pt idx="647">
                  <c:v>13.590004139086007</c:v>
                </c:pt>
                <c:pt idx="648">
                  <c:v>13.712325202846841</c:v>
                </c:pt>
                <c:pt idx="649">
                  <c:v>13.467673069864531</c:v>
                </c:pt>
                <c:pt idx="650">
                  <c:v>13.467673069864531</c:v>
                </c:pt>
                <c:pt idx="651">
                  <c:v>13.467673069864531</c:v>
                </c:pt>
                <c:pt idx="652">
                  <c:v>13.590004139086007</c:v>
                </c:pt>
                <c:pt idx="653">
                  <c:v>13.590004139086007</c:v>
                </c:pt>
                <c:pt idx="654">
                  <c:v>13.467673069864531</c:v>
                </c:pt>
                <c:pt idx="655">
                  <c:v>13.467673069864531</c:v>
                </c:pt>
                <c:pt idx="656">
                  <c:v>13.345331992726654</c:v>
                </c:pt>
                <c:pt idx="657">
                  <c:v>13.345331992726654</c:v>
                </c:pt>
                <c:pt idx="658">
                  <c:v>13.22298090521622</c:v>
                </c:pt>
                <c:pt idx="659">
                  <c:v>13.345331992726654</c:v>
                </c:pt>
                <c:pt idx="660">
                  <c:v>13.22298090521622</c:v>
                </c:pt>
                <c:pt idx="661">
                  <c:v>13.467673069864531</c:v>
                </c:pt>
                <c:pt idx="662">
                  <c:v>13.345331992726654</c:v>
                </c:pt>
                <c:pt idx="663">
                  <c:v>13.467673069864531</c:v>
                </c:pt>
                <c:pt idx="664">
                  <c:v>13.22298090521622</c:v>
                </c:pt>
                <c:pt idx="665">
                  <c:v>13.22298090521622</c:v>
                </c:pt>
                <c:pt idx="666">
                  <c:v>13.345331992726654</c:v>
                </c:pt>
                <c:pt idx="667">
                  <c:v>13.345331992726654</c:v>
                </c:pt>
                <c:pt idx="668">
                  <c:v>13.22298090521622</c:v>
                </c:pt>
                <c:pt idx="669">
                  <c:v>13.22298090521622</c:v>
                </c:pt>
                <c:pt idx="670">
                  <c:v>13.22298090521622</c:v>
                </c:pt>
                <c:pt idx="671">
                  <c:v>13.345331992726654</c:v>
                </c:pt>
                <c:pt idx="672">
                  <c:v>13.345331992726654</c:v>
                </c:pt>
                <c:pt idx="673">
                  <c:v>13.22298090521622</c:v>
                </c:pt>
                <c:pt idx="674">
                  <c:v>13.22298090521622</c:v>
                </c:pt>
                <c:pt idx="675">
                  <c:v>13.345331992726654</c:v>
                </c:pt>
                <c:pt idx="676">
                  <c:v>13.100619804875123</c:v>
                </c:pt>
                <c:pt idx="677">
                  <c:v>13.22298090521622</c:v>
                </c:pt>
                <c:pt idx="678">
                  <c:v>13.100619804875123</c:v>
                </c:pt>
                <c:pt idx="679">
                  <c:v>13.22298090521622</c:v>
                </c:pt>
                <c:pt idx="680">
                  <c:v>13.345331992726654</c:v>
                </c:pt>
                <c:pt idx="681">
                  <c:v>13.22298090521622</c:v>
                </c:pt>
                <c:pt idx="682">
                  <c:v>13.100619804875123</c:v>
                </c:pt>
                <c:pt idx="683">
                  <c:v>12.978248689244992</c:v>
                </c:pt>
                <c:pt idx="684">
                  <c:v>13.100619804875123</c:v>
                </c:pt>
                <c:pt idx="685">
                  <c:v>12.978248689244992</c:v>
                </c:pt>
                <c:pt idx="686">
                  <c:v>13.22298090521622</c:v>
                </c:pt>
                <c:pt idx="687">
                  <c:v>13.100619804875123</c:v>
                </c:pt>
                <c:pt idx="688">
                  <c:v>12.855867555866146</c:v>
                </c:pt>
                <c:pt idx="689">
                  <c:v>13.100619804875123</c:v>
                </c:pt>
                <c:pt idx="690">
                  <c:v>12.978248689244992</c:v>
                </c:pt>
                <c:pt idx="691">
                  <c:v>12.978248689244992</c:v>
                </c:pt>
                <c:pt idx="692">
                  <c:v>12.978248689244992</c:v>
                </c:pt>
                <c:pt idx="693">
                  <c:v>13.100619804875123</c:v>
                </c:pt>
                <c:pt idx="694">
                  <c:v>13.100619804875123</c:v>
                </c:pt>
                <c:pt idx="695">
                  <c:v>12.978248689244992</c:v>
                </c:pt>
                <c:pt idx="696">
                  <c:v>12.978248689244992</c:v>
                </c:pt>
                <c:pt idx="697">
                  <c:v>12.978248689244992</c:v>
                </c:pt>
                <c:pt idx="698">
                  <c:v>12.855867555866146</c:v>
                </c:pt>
                <c:pt idx="699">
                  <c:v>12.855867555866146</c:v>
                </c:pt>
                <c:pt idx="700">
                  <c:v>12.978248689244992</c:v>
                </c:pt>
                <c:pt idx="701">
                  <c:v>12.73347640227755</c:v>
                </c:pt>
                <c:pt idx="702">
                  <c:v>12.73347640227755</c:v>
                </c:pt>
                <c:pt idx="703">
                  <c:v>12.73347640227755</c:v>
                </c:pt>
                <c:pt idx="704">
                  <c:v>12.978248689244992</c:v>
                </c:pt>
                <c:pt idx="705">
                  <c:v>12.73347640227755</c:v>
                </c:pt>
                <c:pt idx="706">
                  <c:v>12.855867555866146</c:v>
                </c:pt>
                <c:pt idx="707">
                  <c:v>12.855867555866146</c:v>
                </c:pt>
                <c:pt idx="708">
                  <c:v>12.855867555866146</c:v>
                </c:pt>
                <c:pt idx="709">
                  <c:v>12.73347640227755</c:v>
                </c:pt>
                <c:pt idx="710">
                  <c:v>12.73347640227755</c:v>
                </c:pt>
                <c:pt idx="711">
                  <c:v>12.978248689244992</c:v>
                </c:pt>
                <c:pt idx="712">
                  <c:v>12.855867555866146</c:v>
                </c:pt>
                <c:pt idx="713">
                  <c:v>12.73347640227755</c:v>
                </c:pt>
                <c:pt idx="714">
                  <c:v>12.855867555866146</c:v>
                </c:pt>
                <c:pt idx="715">
                  <c:v>12.73347640227755</c:v>
                </c:pt>
                <c:pt idx="716">
                  <c:v>12.978248689244992</c:v>
                </c:pt>
                <c:pt idx="717">
                  <c:v>12.978248689244992</c:v>
                </c:pt>
                <c:pt idx="718">
                  <c:v>13.100619804875123</c:v>
                </c:pt>
                <c:pt idx="719">
                  <c:v>12.73347640227755</c:v>
                </c:pt>
                <c:pt idx="720">
                  <c:v>12.73347640227755</c:v>
                </c:pt>
                <c:pt idx="721">
                  <c:v>12.855867555866146</c:v>
                </c:pt>
                <c:pt idx="722">
                  <c:v>12.855867555866146</c:v>
                </c:pt>
                <c:pt idx="723">
                  <c:v>12.855867555866146</c:v>
                </c:pt>
                <c:pt idx="724">
                  <c:v>12.855867555866146</c:v>
                </c:pt>
                <c:pt idx="725">
                  <c:v>12.73347640227755</c:v>
                </c:pt>
                <c:pt idx="726">
                  <c:v>12.855867555866146</c:v>
                </c:pt>
                <c:pt idx="727">
                  <c:v>12.73347640227755</c:v>
                </c:pt>
                <c:pt idx="728">
                  <c:v>12.978248689244992</c:v>
                </c:pt>
                <c:pt idx="729">
                  <c:v>12.855867555866146</c:v>
                </c:pt>
                <c:pt idx="730">
                  <c:v>12.978248689244992</c:v>
                </c:pt>
                <c:pt idx="731">
                  <c:v>12.855867555866146</c:v>
                </c:pt>
                <c:pt idx="732">
                  <c:v>12.978248689244992</c:v>
                </c:pt>
                <c:pt idx="733">
                  <c:v>12.855867555866146</c:v>
                </c:pt>
                <c:pt idx="734">
                  <c:v>12.978248689244992</c:v>
                </c:pt>
                <c:pt idx="735">
                  <c:v>12.73347640227755</c:v>
                </c:pt>
                <c:pt idx="736">
                  <c:v>12.855867555866146</c:v>
                </c:pt>
                <c:pt idx="737">
                  <c:v>12.73347640227755</c:v>
                </c:pt>
                <c:pt idx="738">
                  <c:v>12.855867555866146</c:v>
                </c:pt>
                <c:pt idx="739">
                  <c:v>12.73347640227755</c:v>
                </c:pt>
                <c:pt idx="740">
                  <c:v>12.73347640227755</c:v>
                </c:pt>
                <c:pt idx="741">
                  <c:v>12.73347640227755</c:v>
                </c:pt>
                <c:pt idx="742">
                  <c:v>12.73347640227755</c:v>
                </c:pt>
                <c:pt idx="743">
                  <c:v>12.73347640227755</c:v>
                </c:pt>
                <c:pt idx="744">
                  <c:v>12.855867555866146</c:v>
                </c:pt>
                <c:pt idx="745">
                  <c:v>12.855867555866146</c:v>
                </c:pt>
                <c:pt idx="746">
                  <c:v>12.855867555866146</c:v>
                </c:pt>
                <c:pt idx="747">
                  <c:v>12.978248689244992</c:v>
                </c:pt>
                <c:pt idx="748">
                  <c:v>12.855867555866146</c:v>
                </c:pt>
                <c:pt idx="749">
                  <c:v>12.978248689244992</c:v>
                </c:pt>
                <c:pt idx="750">
                  <c:v>12.978248689244992</c:v>
                </c:pt>
                <c:pt idx="751">
                  <c:v>12.855867555866146</c:v>
                </c:pt>
                <c:pt idx="752">
                  <c:v>12.855867555866146</c:v>
                </c:pt>
                <c:pt idx="753">
                  <c:v>12.855867555866146</c:v>
                </c:pt>
                <c:pt idx="754">
                  <c:v>12.978248689244992</c:v>
                </c:pt>
                <c:pt idx="755">
                  <c:v>13.100619804875123</c:v>
                </c:pt>
                <c:pt idx="756">
                  <c:v>12.978248689244992</c:v>
                </c:pt>
                <c:pt idx="757">
                  <c:v>12.978248689244992</c:v>
                </c:pt>
                <c:pt idx="758">
                  <c:v>12.978248689244992</c:v>
                </c:pt>
                <c:pt idx="759">
                  <c:v>12.978248689244992</c:v>
                </c:pt>
                <c:pt idx="760">
                  <c:v>12.978248689244992</c:v>
                </c:pt>
                <c:pt idx="761">
                  <c:v>12.855867555866146</c:v>
                </c:pt>
                <c:pt idx="762">
                  <c:v>12.855867555866146</c:v>
                </c:pt>
                <c:pt idx="763">
                  <c:v>12.855867555866146</c:v>
                </c:pt>
                <c:pt idx="764">
                  <c:v>12.855867555866146</c:v>
                </c:pt>
                <c:pt idx="765">
                  <c:v>12.855867555866146</c:v>
                </c:pt>
                <c:pt idx="766">
                  <c:v>12.978248689244992</c:v>
                </c:pt>
                <c:pt idx="767">
                  <c:v>13.100619804875123</c:v>
                </c:pt>
                <c:pt idx="768">
                  <c:v>12.978248689244992</c:v>
                </c:pt>
                <c:pt idx="769">
                  <c:v>13.100619804875123</c:v>
                </c:pt>
                <c:pt idx="770">
                  <c:v>12.978248689244992</c:v>
                </c:pt>
                <c:pt idx="771">
                  <c:v>12.855867555866146</c:v>
                </c:pt>
                <c:pt idx="772">
                  <c:v>12.978248689244992</c:v>
                </c:pt>
                <c:pt idx="773">
                  <c:v>12.978248689244992</c:v>
                </c:pt>
                <c:pt idx="774">
                  <c:v>12.978248689244992</c:v>
                </c:pt>
                <c:pt idx="775">
                  <c:v>12.978248689244992</c:v>
                </c:pt>
                <c:pt idx="776">
                  <c:v>13.100619804875123</c:v>
                </c:pt>
                <c:pt idx="777">
                  <c:v>12.978248689244992</c:v>
                </c:pt>
                <c:pt idx="778">
                  <c:v>12.978248689244992</c:v>
                </c:pt>
                <c:pt idx="779">
                  <c:v>12.978248689244992</c:v>
                </c:pt>
                <c:pt idx="780">
                  <c:v>12.855867555866146</c:v>
                </c:pt>
                <c:pt idx="781">
                  <c:v>12.73347640227755</c:v>
                </c:pt>
                <c:pt idx="782">
                  <c:v>12.855867555866146</c:v>
                </c:pt>
                <c:pt idx="783">
                  <c:v>12.73347640227755</c:v>
                </c:pt>
                <c:pt idx="784">
                  <c:v>12.855867555866146</c:v>
                </c:pt>
                <c:pt idx="785">
                  <c:v>12.73347640227755</c:v>
                </c:pt>
                <c:pt idx="786">
                  <c:v>12.73347640227755</c:v>
                </c:pt>
                <c:pt idx="787">
                  <c:v>12.855867555866146</c:v>
                </c:pt>
                <c:pt idx="788">
                  <c:v>12.73347640227755</c:v>
                </c:pt>
                <c:pt idx="789">
                  <c:v>12.611075226017647</c:v>
                </c:pt>
                <c:pt idx="790">
                  <c:v>12.855867555866146</c:v>
                </c:pt>
                <c:pt idx="791">
                  <c:v>12.855867555866146</c:v>
                </c:pt>
                <c:pt idx="792">
                  <c:v>12.73347640227755</c:v>
                </c:pt>
                <c:pt idx="793">
                  <c:v>12.73347640227755</c:v>
                </c:pt>
                <c:pt idx="794">
                  <c:v>12.73347640227755</c:v>
                </c:pt>
                <c:pt idx="795">
                  <c:v>12.48866402462432</c:v>
                </c:pt>
                <c:pt idx="796">
                  <c:v>12.611075226017647</c:v>
                </c:pt>
                <c:pt idx="797">
                  <c:v>12.73347640227755</c:v>
                </c:pt>
                <c:pt idx="798">
                  <c:v>12.611075226017647</c:v>
                </c:pt>
                <c:pt idx="799">
                  <c:v>12.48866402462432</c:v>
                </c:pt>
                <c:pt idx="800">
                  <c:v>12.48866402462432</c:v>
                </c:pt>
                <c:pt idx="801">
                  <c:v>12.48866402462432</c:v>
                </c:pt>
                <c:pt idx="802">
                  <c:v>12.48866402462432</c:v>
                </c:pt>
                <c:pt idx="803">
                  <c:v>12.366242795633323</c:v>
                </c:pt>
                <c:pt idx="804">
                  <c:v>12.48866402462432</c:v>
                </c:pt>
                <c:pt idx="805">
                  <c:v>12.48866402462432</c:v>
                </c:pt>
                <c:pt idx="806">
                  <c:v>12.48866402462432</c:v>
                </c:pt>
                <c:pt idx="807">
                  <c:v>12.243811536579868</c:v>
                </c:pt>
                <c:pt idx="808">
                  <c:v>12.48866402462432</c:v>
                </c:pt>
                <c:pt idx="809">
                  <c:v>12.366242795633323</c:v>
                </c:pt>
                <c:pt idx="810">
                  <c:v>12.48866402462432</c:v>
                </c:pt>
                <c:pt idx="811">
                  <c:v>12.366242795633323</c:v>
                </c:pt>
                <c:pt idx="812">
                  <c:v>12.366242795633323</c:v>
                </c:pt>
                <c:pt idx="813">
                  <c:v>12.243811536579868</c:v>
                </c:pt>
                <c:pt idx="814">
                  <c:v>12.243811536579868</c:v>
                </c:pt>
                <c:pt idx="815">
                  <c:v>12.243811536579868</c:v>
                </c:pt>
                <c:pt idx="816">
                  <c:v>12.366242795633323</c:v>
                </c:pt>
                <c:pt idx="817">
                  <c:v>12.243811536579868</c:v>
                </c:pt>
                <c:pt idx="818">
                  <c:v>12.366242795633323</c:v>
                </c:pt>
                <c:pt idx="819">
                  <c:v>12.243811536579868</c:v>
                </c:pt>
                <c:pt idx="820">
                  <c:v>12.243811536579868</c:v>
                </c:pt>
                <c:pt idx="821">
                  <c:v>12.243811536579868</c:v>
                </c:pt>
                <c:pt idx="822">
                  <c:v>12.121370244998591</c:v>
                </c:pt>
                <c:pt idx="823">
                  <c:v>12.121370244998591</c:v>
                </c:pt>
                <c:pt idx="824">
                  <c:v>12.121370244998591</c:v>
                </c:pt>
                <c:pt idx="825">
                  <c:v>12.121370244998591</c:v>
                </c:pt>
                <c:pt idx="826">
                  <c:v>12.121370244998591</c:v>
                </c:pt>
                <c:pt idx="827">
                  <c:v>12.243811536579868</c:v>
                </c:pt>
                <c:pt idx="828">
                  <c:v>12.121370244998591</c:v>
                </c:pt>
                <c:pt idx="829">
                  <c:v>11.998918918422531</c:v>
                </c:pt>
                <c:pt idx="830">
                  <c:v>12.121370244998591</c:v>
                </c:pt>
                <c:pt idx="831">
                  <c:v>12.121370244998591</c:v>
                </c:pt>
                <c:pt idx="832">
                  <c:v>11.998918918422531</c:v>
                </c:pt>
                <c:pt idx="833">
                  <c:v>12.121370244998591</c:v>
                </c:pt>
                <c:pt idx="834">
                  <c:v>12.121370244998591</c:v>
                </c:pt>
                <c:pt idx="835">
                  <c:v>12.121370244998591</c:v>
                </c:pt>
                <c:pt idx="836">
                  <c:v>12.121370244998591</c:v>
                </c:pt>
                <c:pt idx="837">
                  <c:v>12.243811536579868</c:v>
                </c:pt>
                <c:pt idx="838">
                  <c:v>11.998918918422531</c:v>
                </c:pt>
                <c:pt idx="839">
                  <c:v>11.998918918422531</c:v>
                </c:pt>
                <c:pt idx="840">
                  <c:v>12.121370244998591</c:v>
                </c:pt>
                <c:pt idx="841">
                  <c:v>11.876457554384203</c:v>
                </c:pt>
                <c:pt idx="842">
                  <c:v>12.121370244998591</c:v>
                </c:pt>
                <c:pt idx="843">
                  <c:v>12.121370244998591</c:v>
                </c:pt>
                <c:pt idx="844">
                  <c:v>12.121370244998591</c:v>
                </c:pt>
                <c:pt idx="845">
                  <c:v>11.998918918422531</c:v>
                </c:pt>
                <c:pt idx="846">
                  <c:v>12.121370244998591</c:v>
                </c:pt>
                <c:pt idx="847">
                  <c:v>11.75398615041445</c:v>
                </c:pt>
                <c:pt idx="848">
                  <c:v>11.876457554384203</c:v>
                </c:pt>
                <c:pt idx="849">
                  <c:v>11.998918918422531</c:v>
                </c:pt>
                <c:pt idx="850">
                  <c:v>11.998918918422531</c:v>
                </c:pt>
                <c:pt idx="851">
                  <c:v>11.998918918422531</c:v>
                </c:pt>
                <c:pt idx="852">
                  <c:v>11.998918918422531</c:v>
                </c:pt>
                <c:pt idx="853">
                  <c:v>11.998918918422531</c:v>
                </c:pt>
                <c:pt idx="854">
                  <c:v>11.876457554384203</c:v>
                </c:pt>
                <c:pt idx="855">
                  <c:v>12.121370244998591</c:v>
                </c:pt>
                <c:pt idx="856">
                  <c:v>11.998918918422531</c:v>
                </c:pt>
                <c:pt idx="857">
                  <c:v>11.75398615041445</c:v>
                </c:pt>
                <c:pt idx="858">
                  <c:v>11.876457554384203</c:v>
                </c:pt>
                <c:pt idx="859">
                  <c:v>11.876457554384203</c:v>
                </c:pt>
                <c:pt idx="860">
                  <c:v>11.876457554384203</c:v>
                </c:pt>
                <c:pt idx="861">
                  <c:v>11.75398615041445</c:v>
                </c:pt>
                <c:pt idx="862">
                  <c:v>11.876457554384203</c:v>
                </c:pt>
                <c:pt idx="863">
                  <c:v>11.876457554384203</c:v>
                </c:pt>
                <c:pt idx="864">
                  <c:v>11.998918918422531</c:v>
                </c:pt>
                <c:pt idx="865">
                  <c:v>11.876457554384203</c:v>
                </c:pt>
                <c:pt idx="866">
                  <c:v>11.876457554384203</c:v>
                </c:pt>
                <c:pt idx="867">
                  <c:v>11.998918918422531</c:v>
                </c:pt>
                <c:pt idx="868">
                  <c:v>11.876457554384203</c:v>
                </c:pt>
                <c:pt idx="869">
                  <c:v>11.998918918422531</c:v>
                </c:pt>
                <c:pt idx="870">
                  <c:v>11.75398615041445</c:v>
                </c:pt>
                <c:pt idx="871">
                  <c:v>11.75398615041445</c:v>
                </c:pt>
                <c:pt idx="872">
                  <c:v>11.876457554384203</c:v>
                </c:pt>
                <c:pt idx="873">
                  <c:v>11.631504704043891</c:v>
                </c:pt>
                <c:pt idx="874">
                  <c:v>11.75398615041445</c:v>
                </c:pt>
                <c:pt idx="875">
                  <c:v>11.631504704043891</c:v>
                </c:pt>
                <c:pt idx="876">
                  <c:v>11.876457554384203</c:v>
                </c:pt>
                <c:pt idx="877">
                  <c:v>11.75398615041445</c:v>
                </c:pt>
                <c:pt idx="878">
                  <c:v>11.75398615041445</c:v>
                </c:pt>
                <c:pt idx="879">
                  <c:v>11.75398615041445</c:v>
                </c:pt>
                <c:pt idx="880">
                  <c:v>11.75398615041445</c:v>
                </c:pt>
                <c:pt idx="881">
                  <c:v>11.631504704043891</c:v>
                </c:pt>
                <c:pt idx="882">
                  <c:v>11.75398615041445</c:v>
                </c:pt>
                <c:pt idx="883">
                  <c:v>11.75398615041445</c:v>
                </c:pt>
                <c:pt idx="884">
                  <c:v>11.75398615041445</c:v>
                </c:pt>
                <c:pt idx="885">
                  <c:v>11.75398615041445</c:v>
                </c:pt>
                <c:pt idx="886">
                  <c:v>11.75398615041445</c:v>
                </c:pt>
                <c:pt idx="887">
                  <c:v>11.75398615041445</c:v>
                </c:pt>
                <c:pt idx="888">
                  <c:v>11.75398615041445</c:v>
                </c:pt>
                <c:pt idx="889">
                  <c:v>11.75398615041445</c:v>
                </c:pt>
                <c:pt idx="890">
                  <c:v>11.75398615041445</c:v>
                </c:pt>
                <c:pt idx="891">
                  <c:v>11.631504704043891</c:v>
                </c:pt>
                <c:pt idx="892">
                  <c:v>11.75398615041445</c:v>
                </c:pt>
                <c:pt idx="893">
                  <c:v>11.75398615041445</c:v>
                </c:pt>
                <c:pt idx="894">
                  <c:v>11.876457554384203</c:v>
                </c:pt>
                <c:pt idx="895">
                  <c:v>11.75398615041445</c:v>
                </c:pt>
                <c:pt idx="896">
                  <c:v>11.75398615041445</c:v>
                </c:pt>
                <c:pt idx="897">
                  <c:v>11.631504704043891</c:v>
                </c:pt>
                <c:pt idx="898">
                  <c:v>11.75398615041445</c:v>
                </c:pt>
                <c:pt idx="899">
                  <c:v>11.631504704043891</c:v>
                </c:pt>
                <c:pt idx="900">
                  <c:v>11.631504704043891</c:v>
                </c:pt>
                <c:pt idx="901">
                  <c:v>11.631504704043891</c:v>
                </c:pt>
                <c:pt idx="902">
                  <c:v>11.75398615041445</c:v>
                </c:pt>
                <c:pt idx="903">
                  <c:v>11.876457554384203</c:v>
                </c:pt>
                <c:pt idx="904">
                  <c:v>11.75398615041445</c:v>
                </c:pt>
                <c:pt idx="905">
                  <c:v>11.75398615041445</c:v>
                </c:pt>
                <c:pt idx="906">
                  <c:v>11.631504704043891</c:v>
                </c:pt>
                <c:pt idx="907">
                  <c:v>11.631504704043891</c:v>
                </c:pt>
                <c:pt idx="908">
                  <c:v>11.75398615041445</c:v>
                </c:pt>
                <c:pt idx="909">
                  <c:v>11.876457554384203</c:v>
                </c:pt>
                <c:pt idx="910">
                  <c:v>11.876457554384203</c:v>
                </c:pt>
                <c:pt idx="911">
                  <c:v>11.75398615041445</c:v>
                </c:pt>
                <c:pt idx="912">
                  <c:v>11.75398615041445</c:v>
                </c:pt>
                <c:pt idx="913">
                  <c:v>11.876457554384203</c:v>
                </c:pt>
                <c:pt idx="914">
                  <c:v>11.75398615041445</c:v>
                </c:pt>
                <c:pt idx="915">
                  <c:v>11.75398615041445</c:v>
                </c:pt>
                <c:pt idx="916">
                  <c:v>11.876457554384203</c:v>
                </c:pt>
                <c:pt idx="917">
                  <c:v>11.75398615041445</c:v>
                </c:pt>
                <c:pt idx="918">
                  <c:v>11.75398615041445</c:v>
                </c:pt>
                <c:pt idx="919">
                  <c:v>11.998918918422531</c:v>
                </c:pt>
                <c:pt idx="920">
                  <c:v>11.876457554384203</c:v>
                </c:pt>
                <c:pt idx="921">
                  <c:v>11.876457554384203</c:v>
                </c:pt>
                <c:pt idx="922">
                  <c:v>11.876457554384203</c:v>
                </c:pt>
                <c:pt idx="923">
                  <c:v>11.75398615041445</c:v>
                </c:pt>
                <c:pt idx="924">
                  <c:v>11.876457554384203</c:v>
                </c:pt>
                <c:pt idx="925">
                  <c:v>11.75398615041445</c:v>
                </c:pt>
                <c:pt idx="926">
                  <c:v>11.876457554384203</c:v>
                </c:pt>
                <c:pt idx="927">
                  <c:v>11.75398615041445</c:v>
                </c:pt>
                <c:pt idx="928">
                  <c:v>11.75398615041445</c:v>
                </c:pt>
                <c:pt idx="929">
                  <c:v>11.75398615041445</c:v>
                </c:pt>
                <c:pt idx="930">
                  <c:v>11.75398615041445</c:v>
                </c:pt>
                <c:pt idx="931">
                  <c:v>11.631504704043891</c:v>
                </c:pt>
                <c:pt idx="932">
                  <c:v>11.631504704043891</c:v>
                </c:pt>
                <c:pt idx="933">
                  <c:v>11.75398615041445</c:v>
                </c:pt>
                <c:pt idx="934">
                  <c:v>11.75398615041445</c:v>
                </c:pt>
                <c:pt idx="935">
                  <c:v>11.631504704043891</c:v>
                </c:pt>
                <c:pt idx="936">
                  <c:v>11.631504704043891</c:v>
                </c:pt>
                <c:pt idx="937">
                  <c:v>11.75398615041445</c:v>
                </c:pt>
                <c:pt idx="938">
                  <c:v>11.631504704043891</c:v>
                </c:pt>
                <c:pt idx="939">
                  <c:v>11.75398615041445</c:v>
                </c:pt>
                <c:pt idx="940">
                  <c:v>11.75398615041445</c:v>
                </c:pt>
                <c:pt idx="941">
                  <c:v>11.631504704043891</c:v>
                </c:pt>
                <c:pt idx="942">
                  <c:v>11.631504704043891</c:v>
                </c:pt>
                <c:pt idx="943">
                  <c:v>11.631504704043891</c:v>
                </c:pt>
                <c:pt idx="944">
                  <c:v>11.631504704043891</c:v>
                </c:pt>
                <c:pt idx="945">
                  <c:v>11.631504704043891</c:v>
                </c:pt>
                <c:pt idx="946">
                  <c:v>11.509013212801626</c:v>
                </c:pt>
                <c:pt idx="947">
                  <c:v>11.509013212801626</c:v>
                </c:pt>
                <c:pt idx="948">
                  <c:v>11.509013212801626</c:v>
                </c:pt>
                <c:pt idx="949">
                  <c:v>11.75398615041445</c:v>
                </c:pt>
                <c:pt idx="950">
                  <c:v>11.75398615041445</c:v>
                </c:pt>
                <c:pt idx="951">
                  <c:v>11.631504704043891</c:v>
                </c:pt>
                <c:pt idx="952">
                  <c:v>11.631504704043891</c:v>
                </c:pt>
                <c:pt idx="953">
                  <c:v>11.509013212801626</c:v>
                </c:pt>
                <c:pt idx="954">
                  <c:v>11.509013212801626</c:v>
                </c:pt>
                <c:pt idx="955">
                  <c:v>11.631504704043891</c:v>
                </c:pt>
                <c:pt idx="956">
                  <c:v>11.509013212801626</c:v>
                </c:pt>
                <c:pt idx="957">
                  <c:v>11.386511674215853</c:v>
                </c:pt>
                <c:pt idx="958">
                  <c:v>11.386511674215853</c:v>
                </c:pt>
                <c:pt idx="959">
                  <c:v>11.509013212801626</c:v>
                </c:pt>
                <c:pt idx="960">
                  <c:v>11.631504704043891</c:v>
                </c:pt>
                <c:pt idx="961">
                  <c:v>11.386511674215853</c:v>
                </c:pt>
                <c:pt idx="962">
                  <c:v>11.631504704043891</c:v>
                </c:pt>
                <c:pt idx="963">
                  <c:v>11.386511674215853</c:v>
                </c:pt>
                <c:pt idx="964">
                  <c:v>11.509013212801626</c:v>
                </c:pt>
                <c:pt idx="965">
                  <c:v>11.509013212801626</c:v>
                </c:pt>
                <c:pt idx="966">
                  <c:v>11.509013212801626</c:v>
                </c:pt>
                <c:pt idx="967">
                  <c:v>11.631504704043891</c:v>
                </c:pt>
                <c:pt idx="968">
                  <c:v>11.631504704043891</c:v>
                </c:pt>
                <c:pt idx="969">
                  <c:v>11.509013212801626</c:v>
                </c:pt>
                <c:pt idx="970">
                  <c:v>11.509013212801626</c:v>
                </c:pt>
                <c:pt idx="971">
                  <c:v>11.509013212801626</c:v>
                </c:pt>
                <c:pt idx="972">
                  <c:v>11.631504704043891</c:v>
                </c:pt>
                <c:pt idx="973">
                  <c:v>11.509013212801626</c:v>
                </c:pt>
                <c:pt idx="974">
                  <c:v>11.509013212801626</c:v>
                </c:pt>
                <c:pt idx="975">
                  <c:v>11.631504704043891</c:v>
                </c:pt>
                <c:pt idx="976">
                  <c:v>11.631504704043891</c:v>
                </c:pt>
                <c:pt idx="977">
                  <c:v>11.509013212801626</c:v>
                </c:pt>
                <c:pt idx="978">
                  <c:v>11.509013212801626</c:v>
                </c:pt>
                <c:pt idx="979">
                  <c:v>11.509013212801626</c:v>
                </c:pt>
                <c:pt idx="980">
                  <c:v>11.509013212801626</c:v>
                </c:pt>
                <c:pt idx="981">
                  <c:v>11.631504704043891</c:v>
                </c:pt>
                <c:pt idx="982">
                  <c:v>11.631504704043891</c:v>
                </c:pt>
                <c:pt idx="983">
                  <c:v>11.509013212801626</c:v>
                </c:pt>
                <c:pt idx="984">
                  <c:v>11.631504704043891</c:v>
                </c:pt>
                <c:pt idx="985">
                  <c:v>11.386511674215853</c:v>
                </c:pt>
                <c:pt idx="986">
                  <c:v>11.509013212801626</c:v>
                </c:pt>
                <c:pt idx="987">
                  <c:v>11.631504704043891</c:v>
                </c:pt>
                <c:pt idx="988">
                  <c:v>11.509013212801626</c:v>
                </c:pt>
                <c:pt idx="989">
                  <c:v>11.631504704043891</c:v>
                </c:pt>
                <c:pt idx="990">
                  <c:v>11.509013212801626</c:v>
                </c:pt>
                <c:pt idx="991">
                  <c:v>11.509013212801626</c:v>
                </c:pt>
                <c:pt idx="992">
                  <c:v>11.509013212801626</c:v>
                </c:pt>
                <c:pt idx="993">
                  <c:v>11.386511674215853</c:v>
                </c:pt>
                <c:pt idx="994">
                  <c:v>11.509013212801626</c:v>
                </c:pt>
                <c:pt idx="995">
                  <c:v>11.509013212801626</c:v>
                </c:pt>
                <c:pt idx="996">
                  <c:v>11.75398615041445</c:v>
                </c:pt>
                <c:pt idx="997">
                  <c:v>11.509013212801626</c:v>
                </c:pt>
                <c:pt idx="998">
                  <c:v>11.631504704043891</c:v>
                </c:pt>
                <c:pt idx="999">
                  <c:v>11.631504704043891</c:v>
                </c:pt>
                <c:pt idx="1000">
                  <c:v>11.509013212801626</c:v>
                </c:pt>
                <c:pt idx="1001">
                  <c:v>11.631504704043891</c:v>
                </c:pt>
                <c:pt idx="1002">
                  <c:v>11.631504704043891</c:v>
                </c:pt>
                <c:pt idx="1003">
                  <c:v>11.509013212801626</c:v>
                </c:pt>
                <c:pt idx="1004">
                  <c:v>11.631504704043891</c:v>
                </c:pt>
                <c:pt idx="1005">
                  <c:v>11.631504704043891</c:v>
                </c:pt>
                <c:pt idx="1006">
                  <c:v>11.75398615041445</c:v>
                </c:pt>
                <c:pt idx="1007">
                  <c:v>11.509013212801626</c:v>
                </c:pt>
                <c:pt idx="1008">
                  <c:v>11.631504704043891</c:v>
                </c:pt>
                <c:pt idx="1009">
                  <c:v>11.631504704043891</c:v>
                </c:pt>
                <c:pt idx="1010">
                  <c:v>11.631504704043891</c:v>
                </c:pt>
                <c:pt idx="1011">
                  <c:v>11.75398615041445</c:v>
                </c:pt>
                <c:pt idx="1012">
                  <c:v>11.631504704043891</c:v>
                </c:pt>
                <c:pt idx="1013">
                  <c:v>11.75398615041445</c:v>
                </c:pt>
                <c:pt idx="1014">
                  <c:v>11.631504704043891</c:v>
                </c:pt>
                <c:pt idx="1015">
                  <c:v>11.631504704043891</c:v>
                </c:pt>
                <c:pt idx="1016">
                  <c:v>11.75398615041445</c:v>
                </c:pt>
                <c:pt idx="1017">
                  <c:v>11.631504704043891</c:v>
                </c:pt>
                <c:pt idx="1018">
                  <c:v>11.75398615041445</c:v>
                </c:pt>
                <c:pt idx="1019">
                  <c:v>11.631504704043891</c:v>
                </c:pt>
                <c:pt idx="1020">
                  <c:v>11.75398615041445</c:v>
                </c:pt>
                <c:pt idx="1021">
                  <c:v>11.509013212801626</c:v>
                </c:pt>
                <c:pt idx="1022">
                  <c:v>11.876457554384203</c:v>
                </c:pt>
                <c:pt idx="1023">
                  <c:v>11.75398615041445</c:v>
                </c:pt>
                <c:pt idx="1024">
                  <c:v>11.631504704043891</c:v>
                </c:pt>
                <c:pt idx="1025">
                  <c:v>11.631504704043891</c:v>
                </c:pt>
                <c:pt idx="1026">
                  <c:v>11.876457554384203</c:v>
                </c:pt>
                <c:pt idx="1027">
                  <c:v>11.876457554384203</c:v>
                </c:pt>
                <c:pt idx="1028">
                  <c:v>11.75398615041445</c:v>
                </c:pt>
                <c:pt idx="1029">
                  <c:v>11.75398615041445</c:v>
                </c:pt>
                <c:pt idx="1030">
                  <c:v>11.876457554384203</c:v>
                </c:pt>
                <c:pt idx="1031">
                  <c:v>11.876457554384203</c:v>
                </c:pt>
                <c:pt idx="1032">
                  <c:v>11.876457554384203</c:v>
                </c:pt>
                <c:pt idx="1033">
                  <c:v>11.631504704043891</c:v>
                </c:pt>
                <c:pt idx="1034">
                  <c:v>11.75398615041445</c:v>
                </c:pt>
                <c:pt idx="1035">
                  <c:v>11.75398615041445</c:v>
                </c:pt>
                <c:pt idx="1036">
                  <c:v>11.876457554384203</c:v>
                </c:pt>
                <c:pt idx="1037">
                  <c:v>11.876457554384203</c:v>
                </c:pt>
                <c:pt idx="1038">
                  <c:v>11.876457554384203</c:v>
                </c:pt>
                <c:pt idx="1039">
                  <c:v>11.75398615041445</c:v>
                </c:pt>
                <c:pt idx="1040">
                  <c:v>11.631504704043891</c:v>
                </c:pt>
                <c:pt idx="1041">
                  <c:v>11.75398615041445</c:v>
                </c:pt>
                <c:pt idx="1042">
                  <c:v>11.876457554384203</c:v>
                </c:pt>
                <c:pt idx="1043">
                  <c:v>11.876457554384203</c:v>
                </c:pt>
                <c:pt idx="1044">
                  <c:v>11.998918918422531</c:v>
                </c:pt>
                <c:pt idx="1045">
                  <c:v>11.876457554384203</c:v>
                </c:pt>
                <c:pt idx="1046">
                  <c:v>11.876457554384203</c:v>
                </c:pt>
                <c:pt idx="1047">
                  <c:v>11.998918918422531</c:v>
                </c:pt>
                <c:pt idx="1048">
                  <c:v>11.998918918422531</c:v>
                </c:pt>
                <c:pt idx="1049">
                  <c:v>11.876457554384203</c:v>
                </c:pt>
                <c:pt idx="1050">
                  <c:v>11.998918918422531</c:v>
                </c:pt>
                <c:pt idx="1051">
                  <c:v>11.998918918422531</c:v>
                </c:pt>
                <c:pt idx="1052">
                  <c:v>11.998918918422531</c:v>
                </c:pt>
                <c:pt idx="1053">
                  <c:v>11.998918918422531</c:v>
                </c:pt>
                <c:pt idx="1054">
                  <c:v>12.121370244998591</c:v>
                </c:pt>
                <c:pt idx="1055">
                  <c:v>11.998918918422531</c:v>
                </c:pt>
                <c:pt idx="1056">
                  <c:v>11.998918918422531</c:v>
                </c:pt>
                <c:pt idx="1057">
                  <c:v>12.243811536579868</c:v>
                </c:pt>
                <c:pt idx="1058">
                  <c:v>12.121370244998591</c:v>
                </c:pt>
                <c:pt idx="1059">
                  <c:v>12.121370244998591</c:v>
                </c:pt>
                <c:pt idx="1060">
                  <c:v>11.998918918422531</c:v>
                </c:pt>
                <c:pt idx="1061">
                  <c:v>12.121370244998591</c:v>
                </c:pt>
                <c:pt idx="1062">
                  <c:v>12.121370244998591</c:v>
                </c:pt>
                <c:pt idx="1063">
                  <c:v>12.121370244998591</c:v>
                </c:pt>
                <c:pt idx="1064">
                  <c:v>12.121370244998591</c:v>
                </c:pt>
                <c:pt idx="1065">
                  <c:v>12.243811536579868</c:v>
                </c:pt>
                <c:pt idx="1066">
                  <c:v>12.366242795633323</c:v>
                </c:pt>
                <c:pt idx="1067">
                  <c:v>12.243811536579868</c:v>
                </c:pt>
                <c:pt idx="1068">
                  <c:v>12.243811536579868</c:v>
                </c:pt>
                <c:pt idx="1069">
                  <c:v>12.366242795633323</c:v>
                </c:pt>
                <c:pt idx="1070">
                  <c:v>12.243811536579868</c:v>
                </c:pt>
                <c:pt idx="1071">
                  <c:v>12.243811536579868</c:v>
                </c:pt>
                <c:pt idx="1072">
                  <c:v>12.366242795633323</c:v>
                </c:pt>
                <c:pt idx="1073">
                  <c:v>12.243811536579868</c:v>
                </c:pt>
                <c:pt idx="1074">
                  <c:v>12.243811536579868</c:v>
                </c:pt>
                <c:pt idx="1075">
                  <c:v>11.998918918422531</c:v>
                </c:pt>
                <c:pt idx="1076">
                  <c:v>12.121370244998591</c:v>
                </c:pt>
                <c:pt idx="1077">
                  <c:v>11.876457554384203</c:v>
                </c:pt>
                <c:pt idx="1078">
                  <c:v>11.876457554384203</c:v>
                </c:pt>
                <c:pt idx="1079">
                  <c:v>11.876457554384203</c:v>
                </c:pt>
                <c:pt idx="1080">
                  <c:v>11.876457554384203</c:v>
                </c:pt>
                <c:pt idx="1081">
                  <c:v>11.998918918422531</c:v>
                </c:pt>
                <c:pt idx="1082">
                  <c:v>11.876457554384203</c:v>
                </c:pt>
                <c:pt idx="1083">
                  <c:v>11.876457554384203</c:v>
                </c:pt>
                <c:pt idx="1084">
                  <c:v>11.631504704043891</c:v>
                </c:pt>
                <c:pt idx="1085">
                  <c:v>11.631504704043891</c:v>
                </c:pt>
                <c:pt idx="1086">
                  <c:v>11.75398615041445</c:v>
                </c:pt>
                <c:pt idx="1087">
                  <c:v>11.75398615041445</c:v>
                </c:pt>
                <c:pt idx="1088">
                  <c:v>11.75398615041445</c:v>
                </c:pt>
                <c:pt idx="1089">
                  <c:v>11.75398615041445</c:v>
                </c:pt>
                <c:pt idx="1090">
                  <c:v>11.631504704043891</c:v>
                </c:pt>
                <c:pt idx="1091">
                  <c:v>11.75398615041445</c:v>
                </c:pt>
                <c:pt idx="1092">
                  <c:v>13.956937323804826</c:v>
                </c:pt>
                <c:pt idx="1093">
                  <c:v>11.631504704043891</c:v>
                </c:pt>
                <c:pt idx="1094">
                  <c:v>11.509013212801626</c:v>
                </c:pt>
                <c:pt idx="1095">
                  <c:v>11.509013212801626</c:v>
                </c:pt>
                <c:pt idx="1096">
                  <c:v>11.509013212801626</c:v>
                </c:pt>
                <c:pt idx="1097">
                  <c:v>11.264000085813668</c:v>
                </c:pt>
                <c:pt idx="1098">
                  <c:v>11.386511674215853</c:v>
                </c:pt>
                <c:pt idx="1099">
                  <c:v>11.264000085813668</c:v>
                </c:pt>
                <c:pt idx="1100">
                  <c:v>11.264000085813668</c:v>
                </c:pt>
                <c:pt idx="1101">
                  <c:v>11.141478445121455</c:v>
                </c:pt>
                <c:pt idx="1102">
                  <c:v>11.141478445121455</c:v>
                </c:pt>
                <c:pt idx="1103">
                  <c:v>11.141478445121455</c:v>
                </c:pt>
                <c:pt idx="1104">
                  <c:v>10.896404996966156</c:v>
                </c:pt>
                <c:pt idx="1105">
                  <c:v>11.01894674966411</c:v>
                </c:pt>
                <c:pt idx="1106">
                  <c:v>11.01894674966411</c:v>
                </c:pt>
                <c:pt idx="1107">
                  <c:v>10.773853184550692</c:v>
                </c:pt>
                <c:pt idx="1108">
                  <c:v>10.896404996966156</c:v>
                </c:pt>
                <c:pt idx="1109">
                  <c:v>10.773853184550692</c:v>
                </c:pt>
                <c:pt idx="1110">
                  <c:v>10.528719370653768</c:v>
                </c:pt>
                <c:pt idx="1111">
                  <c:v>10.773853184550692</c:v>
                </c:pt>
                <c:pt idx="1112">
                  <c:v>10.773853184550692</c:v>
                </c:pt>
                <c:pt idx="1113">
                  <c:v>10.651291309939323</c:v>
                </c:pt>
                <c:pt idx="1114">
                  <c:v>10.651291309939323</c:v>
                </c:pt>
                <c:pt idx="1115">
                  <c:v>10.406137364213922</c:v>
                </c:pt>
                <c:pt idx="1116">
                  <c:v>10.528719370653768</c:v>
                </c:pt>
                <c:pt idx="1117">
                  <c:v>10.528719370653768</c:v>
                </c:pt>
                <c:pt idx="1118">
                  <c:v>10.283545288138622</c:v>
                </c:pt>
                <c:pt idx="1119">
                  <c:v>10.283545288138622</c:v>
                </c:pt>
                <c:pt idx="1120">
                  <c:v>10.038330917153417</c:v>
                </c:pt>
                <c:pt idx="1121">
                  <c:v>10.160943139946086</c:v>
                </c:pt>
                <c:pt idx="1122">
                  <c:v>9.7930762378305207</c:v>
                </c:pt>
                <c:pt idx="1123">
                  <c:v>9.7930762378305207</c:v>
                </c:pt>
                <c:pt idx="1124">
                  <c:v>9.7930762378305207</c:v>
                </c:pt>
                <c:pt idx="1125">
                  <c:v>9.7930762378305207</c:v>
                </c:pt>
                <c:pt idx="1126">
                  <c:v>9.7930762378305207</c:v>
                </c:pt>
                <c:pt idx="1127">
                  <c:v>9.547781230285409</c:v>
                </c:pt>
                <c:pt idx="1128">
                  <c:v>9.547781230285409</c:v>
                </c:pt>
                <c:pt idx="1129">
                  <c:v>9.6704337763290233</c:v>
                </c:pt>
                <c:pt idx="1130">
                  <c:v>9.6704337763290233</c:v>
                </c:pt>
                <c:pt idx="1131">
                  <c:v>9.4251185972113944</c:v>
                </c:pt>
                <c:pt idx="1132">
                  <c:v>9.6704337763290233</c:v>
                </c:pt>
                <c:pt idx="1133">
                  <c:v>9.4251185972113944</c:v>
                </c:pt>
                <c:pt idx="1134">
                  <c:v>9.547781230285409</c:v>
                </c:pt>
                <c:pt idx="1135">
                  <c:v>9.4251185972113944</c:v>
                </c:pt>
                <c:pt idx="1136">
                  <c:v>9.3024458746179359</c:v>
                </c:pt>
                <c:pt idx="1137">
                  <c:v>9.1797630600146931</c:v>
                </c:pt>
                <c:pt idx="1138">
                  <c:v>9.1797630600146931</c:v>
                </c:pt>
                <c:pt idx="1139">
                  <c:v>9.0570701509109313</c:v>
                </c:pt>
                <c:pt idx="1140">
                  <c:v>8.9343671448140913</c:v>
                </c:pt>
                <c:pt idx="1141">
                  <c:v>9.0570701509109313</c:v>
                </c:pt>
                <c:pt idx="1142">
                  <c:v>8.9343671448140913</c:v>
                </c:pt>
                <c:pt idx="1143">
                  <c:v>9.1797630600146931</c:v>
                </c:pt>
                <c:pt idx="1144">
                  <c:v>9.1797630600146931</c:v>
                </c:pt>
                <c:pt idx="1145">
                  <c:v>9.4251185972113944</c:v>
                </c:pt>
                <c:pt idx="1146">
                  <c:v>9.3024458746179359</c:v>
                </c:pt>
                <c:pt idx="1147">
                  <c:v>9.3024458746179359</c:v>
                </c:pt>
                <c:pt idx="1148">
                  <c:v>9.1797630600146931</c:v>
                </c:pt>
                <c:pt idx="1149">
                  <c:v>9.1797630600146931</c:v>
                </c:pt>
                <c:pt idx="1150">
                  <c:v>9.3024458746179359</c:v>
                </c:pt>
                <c:pt idx="1151">
                  <c:v>9.547781230285409</c:v>
                </c:pt>
                <c:pt idx="1152">
                  <c:v>9.547781230285409</c:v>
                </c:pt>
                <c:pt idx="1153">
                  <c:v>9.4251185972113944</c:v>
                </c:pt>
                <c:pt idx="1154">
                  <c:v>9.6704337763290233</c:v>
                </c:pt>
                <c:pt idx="1155">
                  <c:v>9.6704337763290233</c:v>
                </c:pt>
                <c:pt idx="1156">
                  <c:v>9.547781230285409</c:v>
                </c:pt>
                <c:pt idx="1157">
                  <c:v>9.547781230285409</c:v>
                </c:pt>
                <c:pt idx="1158">
                  <c:v>9.6704337763290233</c:v>
                </c:pt>
                <c:pt idx="1159">
                  <c:v>9.4251185972113944</c:v>
                </c:pt>
                <c:pt idx="1160">
                  <c:v>9.6704337763290233</c:v>
                </c:pt>
                <c:pt idx="1161">
                  <c:v>9.3024458746179359</c:v>
                </c:pt>
                <c:pt idx="1162">
                  <c:v>9.547781230285409</c:v>
                </c:pt>
                <c:pt idx="1163">
                  <c:v>9.547781230285409</c:v>
                </c:pt>
                <c:pt idx="1164">
                  <c:v>9.547781230285409</c:v>
                </c:pt>
                <c:pt idx="1165">
                  <c:v>9.547781230285409</c:v>
                </c:pt>
                <c:pt idx="1166">
                  <c:v>9.4251185972113944</c:v>
                </c:pt>
                <c:pt idx="1167">
                  <c:v>9.0570701509109313</c:v>
                </c:pt>
                <c:pt idx="1168">
                  <c:v>9.3024458746179359</c:v>
                </c:pt>
                <c:pt idx="1169">
                  <c:v>9.1797630600146931</c:v>
                </c:pt>
                <c:pt idx="1170">
                  <c:v>9.0570701509109313</c:v>
                </c:pt>
                <c:pt idx="1171">
                  <c:v>9.3024458746179359</c:v>
                </c:pt>
                <c:pt idx="1172">
                  <c:v>9.0570701509109313</c:v>
                </c:pt>
                <c:pt idx="1173">
                  <c:v>9.0570701509109313</c:v>
                </c:pt>
                <c:pt idx="1174">
                  <c:v>9.0570701509109313</c:v>
                </c:pt>
                <c:pt idx="1175">
                  <c:v>8.9343671448140913</c:v>
                </c:pt>
                <c:pt idx="1176">
                  <c:v>8.9343671448140913</c:v>
                </c:pt>
                <c:pt idx="1177">
                  <c:v>8.9343671448140913</c:v>
                </c:pt>
                <c:pt idx="1178">
                  <c:v>8.8116540392311524</c:v>
                </c:pt>
                <c:pt idx="1179">
                  <c:v>8.9343671448140913</c:v>
                </c:pt>
                <c:pt idx="1180">
                  <c:v>8.9343671448140913</c:v>
                </c:pt>
                <c:pt idx="1181">
                  <c:v>8.9343671448140913</c:v>
                </c:pt>
                <c:pt idx="1182">
                  <c:v>9.0570701509109313</c:v>
                </c:pt>
                <c:pt idx="1183">
                  <c:v>9.1797630600146931</c:v>
                </c:pt>
                <c:pt idx="1184">
                  <c:v>9.1797630600146931</c:v>
                </c:pt>
                <c:pt idx="1185">
                  <c:v>9.0570701509109313</c:v>
                </c:pt>
                <c:pt idx="1186">
                  <c:v>9.0570701509109313</c:v>
                </c:pt>
                <c:pt idx="1187">
                  <c:v>9.3024458746179359</c:v>
                </c:pt>
                <c:pt idx="1188">
                  <c:v>9.0570701509109313</c:v>
                </c:pt>
                <c:pt idx="1189">
                  <c:v>8.9343671448140913</c:v>
                </c:pt>
                <c:pt idx="1190">
                  <c:v>9.0570701509109313</c:v>
                </c:pt>
                <c:pt idx="1191">
                  <c:v>8.6889308316679248</c:v>
                </c:pt>
                <c:pt idx="1192">
                  <c:v>8.8116540392311524</c:v>
                </c:pt>
                <c:pt idx="1193">
                  <c:v>8.6889308316679248</c:v>
                </c:pt>
                <c:pt idx="1194">
                  <c:v>8.6889308316679248</c:v>
                </c:pt>
                <c:pt idx="1195">
                  <c:v>8.5661975196290356</c:v>
                </c:pt>
                <c:pt idx="1196">
                  <c:v>8.8116540392311524</c:v>
                </c:pt>
                <c:pt idx="1197">
                  <c:v>8.9343671448140913</c:v>
                </c:pt>
                <c:pt idx="1198">
                  <c:v>8.9343671448140913</c:v>
                </c:pt>
                <c:pt idx="1199">
                  <c:v>8.8116540392311524</c:v>
                </c:pt>
                <c:pt idx="1200">
                  <c:v>8.9343671448140913</c:v>
                </c:pt>
                <c:pt idx="1201">
                  <c:v>8.8116540392311524</c:v>
                </c:pt>
                <c:pt idx="1202">
                  <c:v>8.6889308316679248</c:v>
                </c:pt>
                <c:pt idx="1203">
                  <c:v>8.5661975196290356</c:v>
                </c:pt>
                <c:pt idx="1204">
                  <c:v>8.5661975196290356</c:v>
                </c:pt>
                <c:pt idx="1205">
                  <c:v>8.4434541006180552</c:v>
                </c:pt>
                <c:pt idx="1206">
                  <c:v>8.3207005721381027</c:v>
                </c:pt>
                <c:pt idx="1207">
                  <c:v>8.5661975196290356</c:v>
                </c:pt>
                <c:pt idx="1208">
                  <c:v>8.3207005721381027</c:v>
                </c:pt>
                <c:pt idx="1209">
                  <c:v>8.5661975196290356</c:v>
                </c:pt>
                <c:pt idx="1210">
                  <c:v>8.3207005721381027</c:v>
                </c:pt>
                <c:pt idx="1211">
                  <c:v>8.0751631767757317</c:v>
                </c:pt>
                <c:pt idx="1212">
                  <c:v>8.0751631767757317</c:v>
                </c:pt>
                <c:pt idx="1213">
                  <c:v>8.1979369316904922</c:v>
                </c:pt>
                <c:pt idx="1214">
                  <c:v>8.1979369316904922</c:v>
                </c:pt>
                <c:pt idx="1215">
                  <c:v>8.1979369316904922</c:v>
                </c:pt>
                <c:pt idx="1216">
                  <c:v>8.3207005721381027</c:v>
                </c:pt>
                <c:pt idx="1217">
                  <c:v>8.3207005721381027</c:v>
                </c:pt>
                <c:pt idx="1218">
                  <c:v>8.4434541006180552</c:v>
                </c:pt>
                <c:pt idx="1219">
                  <c:v>8.5661975196290356</c:v>
                </c:pt>
                <c:pt idx="1220">
                  <c:v>8.8116540392311524</c:v>
                </c:pt>
                <c:pt idx="1221">
                  <c:v>8.8116540392311524</c:v>
                </c:pt>
                <c:pt idx="1222">
                  <c:v>8.8116540392311524</c:v>
                </c:pt>
                <c:pt idx="1223">
                  <c:v>8.9343671448140913</c:v>
                </c:pt>
                <c:pt idx="1224">
                  <c:v>8.9343671448140913</c:v>
                </c:pt>
                <c:pt idx="1225">
                  <c:v>9.0570701509109313</c:v>
                </c:pt>
                <c:pt idx="1226">
                  <c:v>9.3024458746179359</c:v>
                </c:pt>
                <c:pt idx="1227">
                  <c:v>9.1797630600146931</c:v>
                </c:pt>
                <c:pt idx="1228">
                  <c:v>9.1797630600146931</c:v>
                </c:pt>
                <c:pt idx="1229">
                  <c:v>9.0570701509109313</c:v>
                </c:pt>
                <c:pt idx="1230">
                  <c:v>8.9343671448140913</c:v>
                </c:pt>
                <c:pt idx="1231">
                  <c:v>8.6889308316679248</c:v>
                </c:pt>
                <c:pt idx="1232">
                  <c:v>8.5661975196290356</c:v>
                </c:pt>
                <c:pt idx="1233">
                  <c:v>8.4434541006180552</c:v>
                </c:pt>
                <c:pt idx="1234">
                  <c:v>8.3207005721381027</c:v>
                </c:pt>
                <c:pt idx="1235">
                  <c:v>8.4434541006180552</c:v>
                </c:pt>
                <c:pt idx="1236">
                  <c:v>8.1979369316904922</c:v>
                </c:pt>
                <c:pt idx="1237">
                  <c:v>8.3207005721381027</c:v>
                </c:pt>
                <c:pt idx="1238">
                  <c:v>8.1979369316904922</c:v>
                </c:pt>
                <c:pt idx="1239">
                  <c:v>8.3207005721381027</c:v>
                </c:pt>
                <c:pt idx="1240">
                  <c:v>8.0751631767757317</c:v>
                </c:pt>
                <c:pt idx="1241">
                  <c:v>8.0751631767757317</c:v>
                </c:pt>
                <c:pt idx="1242">
                  <c:v>7.952379304894083</c:v>
                </c:pt>
                <c:pt idx="1243">
                  <c:v>7.952379304894083</c:v>
                </c:pt>
                <c:pt idx="1244">
                  <c:v>7.8295853135434745</c:v>
                </c:pt>
                <c:pt idx="1245">
                  <c:v>7.8295853135434745</c:v>
                </c:pt>
                <c:pt idx="1246">
                  <c:v>7.8295853135434745</c:v>
                </c:pt>
                <c:pt idx="1247">
                  <c:v>7.8295853135434745</c:v>
                </c:pt>
                <c:pt idx="1248">
                  <c:v>7.7067812002217115</c:v>
                </c:pt>
                <c:pt idx="1249">
                  <c:v>8.0751631767757317</c:v>
                </c:pt>
                <c:pt idx="1250">
                  <c:v>7.952379304894083</c:v>
                </c:pt>
                <c:pt idx="1251">
                  <c:v>7.952379304894083</c:v>
                </c:pt>
                <c:pt idx="1252">
                  <c:v>7.8295853135434745</c:v>
                </c:pt>
                <c:pt idx="1253">
                  <c:v>7.8295853135434745</c:v>
                </c:pt>
                <c:pt idx="1254">
                  <c:v>7.8295853135434745</c:v>
                </c:pt>
                <c:pt idx="1255">
                  <c:v>7.7067812002217115</c:v>
                </c:pt>
                <c:pt idx="1256">
                  <c:v>7.4611425976495411</c:v>
                </c:pt>
                <c:pt idx="1257">
                  <c:v>7.3383081033889539</c:v>
                </c:pt>
                <c:pt idx="1258">
                  <c:v>7.092608716386394</c:v>
                </c:pt>
                <c:pt idx="1259">
                  <c:v>6.9697438186281033</c:v>
                </c:pt>
                <c:pt idx="1260">
                  <c:v>6.8468687813522324</c:v>
                </c:pt>
                <c:pt idx="1261">
                  <c:v>6.9697438186281033</c:v>
                </c:pt>
                <c:pt idx="1262">
                  <c:v>6.9697438186281033</c:v>
                </c:pt>
                <c:pt idx="1263">
                  <c:v>7.092608716386394</c:v>
                </c:pt>
                <c:pt idx="1264">
                  <c:v>7.2154634771372885</c:v>
                </c:pt>
                <c:pt idx="1265">
                  <c:v>7.092608716386394</c:v>
                </c:pt>
                <c:pt idx="1266">
                  <c:v>7.2154634771372885</c:v>
                </c:pt>
                <c:pt idx="1267">
                  <c:v>7.2154634771372885</c:v>
                </c:pt>
                <c:pt idx="1268">
                  <c:v>7.092608716386394</c:v>
                </c:pt>
                <c:pt idx="1269">
                  <c:v>7.092608716386394</c:v>
                </c:pt>
                <c:pt idx="1270">
                  <c:v>7.092608716386394</c:v>
                </c:pt>
                <c:pt idx="1271">
                  <c:v>6.8468687813522324</c:v>
                </c:pt>
                <c:pt idx="1272">
                  <c:v>6.9697438186281033</c:v>
                </c:pt>
                <c:pt idx="1273">
                  <c:v>6.72398360204852</c:v>
                </c:pt>
                <c:pt idx="1274">
                  <c:v>6.6010882782047675</c:v>
                </c:pt>
                <c:pt idx="1275">
                  <c:v>6.4781828073084755</c:v>
                </c:pt>
                <c:pt idx="1276">
                  <c:v>6.2323414143018194</c:v>
                </c:pt>
                <c:pt idx="1277">
                  <c:v>6.3552671868458344</c:v>
                </c:pt>
                <c:pt idx="1278">
                  <c:v>6.2323414143018194</c:v>
                </c:pt>
                <c:pt idx="1279">
                  <c:v>6.4781828073084755</c:v>
                </c:pt>
                <c:pt idx="1280">
                  <c:v>6.2323414143018194</c:v>
                </c:pt>
                <c:pt idx="1281">
                  <c:v>5.7405367529779472</c:v>
                </c:pt>
                <c:pt idx="1282">
                  <c:v>5.863503159016985</c:v>
                </c:pt>
                <c:pt idx="1283">
                  <c:v>5.6175601822676526</c:v>
                </c:pt>
                <c:pt idx="1284">
                  <c:v>5.863503159016985</c:v>
                </c:pt>
                <c:pt idx="1285">
                  <c:v>5.9864594029047788</c:v>
                </c:pt>
                <c:pt idx="1286">
                  <c:v>5.863503159016985</c:v>
                </c:pt>
                <c:pt idx="1287">
                  <c:v>5.863503159016985</c:v>
                </c:pt>
                <c:pt idx="1288">
                  <c:v>5.863503159016985</c:v>
                </c:pt>
                <c:pt idx="1289">
                  <c:v>5.6175601822676526</c:v>
                </c:pt>
                <c:pt idx="1290">
                  <c:v>5.4945734443649599</c:v>
                </c:pt>
                <c:pt idx="1291">
                  <c:v>5.3715765367476251</c:v>
                </c:pt>
                <c:pt idx="1292">
                  <c:v>5.3715765367476251</c:v>
                </c:pt>
                <c:pt idx="1293">
                  <c:v>5.6175601822676526</c:v>
                </c:pt>
                <c:pt idx="1294">
                  <c:v>5.6175601822676526</c:v>
                </c:pt>
                <c:pt idx="1295">
                  <c:v>5.7405367529779472</c:v>
                </c:pt>
                <c:pt idx="1296">
                  <c:v>5.863503159016985</c:v>
                </c:pt>
                <c:pt idx="1297">
                  <c:v>5.9864594029047788</c:v>
                </c:pt>
                <c:pt idx="1298">
                  <c:v>5.9864594029047788</c:v>
                </c:pt>
                <c:pt idx="1299">
                  <c:v>5.9864594029047788</c:v>
                </c:pt>
                <c:pt idx="1300">
                  <c:v>5.6175601822676526</c:v>
                </c:pt>
                <c:pt idx="1301">
                  <c:v>5.4945734443649599</c:v>
                </c:pt>
                <c:pt idx="1302">
                  <c:v>5.4945734443649599</c:v>
                </c:pt>
                <c:pt idx="1303">
                  <c:v>5.3715765367476251</c:v>
                </c:pt>
                <c:pt idx="1304">
                  <c:v>5.3715765367476251</c:v>
                </c:pt>
                <c:pt idx="1305">
                  <c:v>5.3715765367476251</c:v>
                </c:pt>
                <c:pt idx="1306">
                  <c:v>5.4945734443649599</c:v>
                </c:pt>
                <c:pt idx="1307">
                  <c:v>5.3715765367476251</c:v>
                </c:pt>
                <c:pt idx="1308">
                  <c:v>5.2485694568922554</c:v>
                </c:pt>
                <c:pt idx="1309">
                  <c:v>5.1255522022752125</c:v>
                </c:pt>
                <c:pt idx="1310">
                  <c:v>5.0025247703706555</c:v>
                </c:pt>
                <c:pt idx="1311">
                  <c:v>4.7564393645930094</c:v>
                </c:pt>
                <c:pt idx="1312">
                  <c:v>4.6333813856642916</c:v>
                </c:pt>
                <c:pt idx="1313">
                  <c:v>4.6333813856642916</c:v>
                </c:pt>
                <c:pt idx="1314">
                  <c:v>4.5103132193366946</c:v>
                </c:pt>
                <c:pt idx="1315">
                  <c:v>4.3872348630793434</c:v>
                </c:pt>
                <c:pt idx="1316">
                  <c:v>4.5103132193366946</c:v>
                </c:pt>
                <c:pt idx="1317">
                  <c:v>4.3872348630793434</c:v>
                </c:pt>
                <c:pt idx="1318">
                  <c:v>4.2641463143609055</c:v>
                </c:pt>
                <c:pt idx="1319">
                  <c:v>4.141047570649107</c:v>
                </c:pt>
                <c:pt idx="1320">
                  <c:v>4.2641463143609055</c:v>
                </c:pt>
                <c:pt idx="1321">
                  <c:v>4.3872348630793434</c:v>
                </c:pt>
                <c:pt idx="1322">
                  <c:v>4.0179386294098407</c:v>
                </c:pt>
                <c:pt idx="1323">
                  <c:v>3.7716901442092867</c:v>
                </c:pt>
                <c:pt idx="1324">
                  <c:v>3.6485505951754988</c:v>
                </c:pt>
                <c:pt idx="1325">
                  <c:v>3.7716901442092867</c:v>
                </c:pt>
                <c:pt idx="1326">
                  <c:v>3.5254008384690678</c:v>
                </c:pt>
                <c:pt idx="1327">
                  <c:v>3.5254008384690678</c:v>
                </c:pt>
                <c:pt idx="1328">
                  <c:v>3.6485505951754988</c:v>
                </c:pt>
                <c:pt idx="1329">
                  <c:v>4.2641463143609055</c:v>
                </c:pt>
                <c:pt idx="1330">
                  <c:v>4.141047570649107</c:v>
                </c:pt>
                <c:pt idx="1331">
                  <c:v>4.2641463143609055</c:v>
                </c:pt>
                <c:pt idx="1332">
                  <c:v>3.8948194881083964</c:v>
                </c:pt>
                <c:pt idx="1333">
                  <c:v>4.0179386294098407</c:v>
                </c:pt>
                <c:pt idx="1334">
                  <c:v>4.0179386294098407</c:v>
                </c:pt>
                <c:pt idx="1335">
                  <c:v>4.2641463143609055</c:v>
                </c:pt>
                <c:pt idx="1336">
                  <c:v>4.0179386294098407</c:v>
                </c:pt>
                <c:pt idx="1337">
                  <c:v>4.0179386294098407</c:v>
                </c:pt>
                <c:pt idx="1338">
                  <c:v>3.7716901442092867</c:v>
                </c:pt>
                <c:pt idx="1339">
                  <c:v>3.5254008384690678</c:v>
                </c:pt>
                <c:pt idx="1340">
                  <c:v>3.4022408715513848</c:v>
                </c:pt>
                <c:pt idx="1341">
                  <c:v>3.4022408715513848</c:v>
                </c:pt>
                <c:pt idx="1342">
                  <c:v>4.0179386294098407</c:v>
                </c:pt>
                <c:pt idx="1343">
                  <c:v>3.4022408715513848</c:v>
                </c:pt>
                <c:pt idx="1344">
                  <c:v>3.2790706918822248</c:v>
                </c:pt>
                <c:pt idx="1345">
                  <c:v>2.9094988509509676</c:v>
                </c:pt>
                <c:pt idx="1346">
                  <c:v>3.0326996841247285</c:v>
                </c:pt>
                <c:pt idx="1347">
                  <c:v>3.0326996841247285</c:v>
                </c:pt>
                <c:pt idx="1348">
                  <c:v>3.2790706918822248</c:v>
                </c:pt>
                <c:pt idx="1349">
                  <c:v>3.2790706918822248</c:v>
                </c:pt>
                <c:pt idx="1350">
                  <c:v>3.4022408715513848</c:v>
                </c:pt>
                <c:pt idx="1351">
                  <c:v>3.4022408715513848</c:v>
                </c:pt>
                <c:pt idx="1352">
                  <c:v>3.5254008384690678</c:v>
                </c:pt>
                <c:pt idx="1353">
                  <c:v>3.4022408715513848</c:v>
                </c:pt>
                <c:pt idx="1354">
                  <c:v>3.5254008384690678</c:v>
                </c:pt>
                <c:pt idx="1355">
                  <c:v>3.2790706918822248</c:v>
                </c:pt>
                <c:pt idx="1356">
                  <c:v>3.0326996841247285</c:v>
                </c:pt>
                <c:pt idx="1357">
                  <c:v>2.9094988509509676</c:v>
                </c:pt>
                <c:pt idx="1358">
                  <c:v>2.7862877948552982</c:v>
                </c:pt>
                <c:pt idx="1359">
                  <c:v>2.6630665132927342</c:v>
                </c:pt>
                <c:pt idx="1360">
                  <c:v>2.7862877948552982</c:v>
                </c:pt>
                <c:pt idx="1361">
                  <c:v>2.9094988509509676</c:v>
                </c:pt>
                <c:pt idx="1362">
                  <c:v>2.9094988509509676</c:v>
                </c:pt>
                <c:pt idx="1363">
                  <c:v>2.9094988509509676</c:v>
                </c:pt>
                <c:pt idx="1364">
                  <c:v>3.0326996841247285</c:v>
                </c:pt>
                <c:pt idx="1365">
                  <c:v>3.0326996841247285</c:v>
                </c:pt>
                <c:pt idx="1366">
                  <c:v>3.1558902969206883</c:v>
                </c:pt>
                <c:pt idx="1367">
                  <c:v>2.6630665132927342</c:v>
                </c:pt>
                <c:pt idx="1368">
                  <c:v>2.5398350037166826</c:v>
                </c:pt>
                <c:pt idx="1369">
                  <c:v>2.2933412903341832</c:v>
                </c:pt>
                <c:pt idx="1370">
                  <c:v>2.0468066343157618</c:v>
                </c:pt>
                <c:pt idx="1371">
                  <c:v>1.9235239464412643</c:v>
                </c:pt>
                <c:pt idx="1372">
                  <c:v>1.9235239464412643</c:v>
                </c:pt>
                <c:pt idx="1373">
                  <c:v>2.0468066343157618</c:v>
                </c:pt>
                <c:pt idx="1374">
                  <c:v>2.5398350037166826</c:v>
                </c:pt>
                <c:pt idx="1375">
                  <c:v>2.2933412903341832</c:v>
                </c:pt>
                <c:pt idx="1376">
                  <c:v>1.8002310152533028</c:v>
                </c:pt>
                <c:pt idx="1377">
                  <c:v>1.5536144127215719</c:v>
                </c:pt>
                <c:pt idx="1378">
                  <c:v>1.4302907362668975</c:v>
                </c:pt>
                <c:pt idx="1379">
                  <c:v>1.3069568062774124</c:v>
                </c:pt>
                <c:pt idx="1380">
                  <c:v>1.4302907362668975</c:v>
                </c:pt>
                <c:pt idx="1381">
                  <c:v>1.4302907362668975</c:v>
                </c:pt>
                <c:pt idx="1382">
                  <c:v>1.5536144127215719</c:v>
                </c:pt>
                <c:pt idx="1383">
                  <c:v>1.3069568062774124</c:v>
                </c:pt>
                <c:pt idx="1384">
                  <c:v>1.4302907362668975</c:v>
                </c:pt>
                <c:pt idx="1385">
                  <c:v>1.6769278381984805</c:v>
                </c:pt>
                <c:pt idx="1386">
                  <c:v>1.5536144127215719</c:v>
                </c:pt>
                <c:pt idx="1387">
                  <c:v>1.5536144127215719</c:v>
                </c:pt>
                <c:pt idx="1388">
                  <c:v>1.9235239464412643</c:v>
                </c:pt>
                <c:pt idx="1389">
                  <c:v>2.1700790814295488</c:v>
                </c:pt>
                <c:pt idx="1390">
                  <c:v>1.6769278381984805</c:v>
                </c:pt>
                <c:pt idx="1391">
                  <c:v>1.3069568062774124</c:v>
                </c:pt>
                <c:pt idx="1392">
                  <c:v>1.3069568062774124</c:v>
                </c:pt>
                <c:pt idx="1393">
                  <c:v>1.4302907362668975</c:v>
                </c:pt>
                <c:pt idx="1394">
                  <c:v>1.5536144127215719</c:v>
                </c:pt>
                <c:pt idx="1395">
                  <c:v>0.93689346951691732</c:v>
                </c:pt>
                <c:pt idx="1396">
                  <c:v>0.56673775879403354</c:v>
                </c:pt>
                <c:pt idx="1397">
                  <c:v>0.31991593193697687</c:v>
                </c:pt>
                <c:pt idx="1398">
                  <c:v>0.19648960490007988</c:v>
                </c:pt>
                <c:pt idx="1399">
                  <c:v>-5.0393889229781198E-2</c:v>
                </c:pt>
                <c:pt idx="1400">
                  <c:v>-0.29731852056238567</c:v>
                </c:pt>
                <c:pt idx="1401">
                  <c:v>-0.29731852056238567</c:v>
                </c:pt>
                <c:pt idx="1402">
                  <c:v>-0.17385106146025464</c:v>
                </c:pt>
                <c:pt idx="1403">
                  <c:v>-0.29731852056238567</c:v>
                </c:pt>
                <c:pt idx="1404">
                  <c:v>-0.17385106146025464</c:v>
                </c:pt>
                <c:pt idx="1405">
                  <c:v>7.3052998700632102E-2</c:v>
                </c:pt>
                <c:pt idx="1406">
                  <c:v>0.31991593193697687</c:v>
                </c:pt>
                <c:pt idx="1407">
                  <c:v>0.44333198237950527</c:v>
                </c:pt>
                <c:pt idx="1408">
                  <c:v>0.31991593193697687</c:v>
                </c:pt>
                <c:pt idx="1409">
                  <c:v>0.31991593193697687</c:v>
                </c:pt>
                <c:pt idx="1410">
                  <c:v>0.56673775879403354</c:v>
                </c:pt>
                <c:pt idx="1411">
                  <c:v>-5.0393889229781198E-2</c:v>
                </c:pt>
                <c:pt idx="1412">
                  <c:v>-0.42079626910754192</c:v>
                </c:pt>
                <c:pt idx="1413">
                  <c:v>-0.42079626910754192</c:v>
                </c:pt>
                <c:pt idx="1414">
                  <c:v>-0.17385106146025464</c:v>
                </c:pt>
                <c:pt idx="1415">
                  <c:v>-0.17385106146025464</c:v>
                </c:pt>
                <c:pt idx="1416">
                  <c:v>-5.0393889229781198E-2</c:v>
                </c:pt>
                <c:pt idx="1417">
                  <c:v>-5.0393889229781198E-2</c:v>
                </c:pt>
                <c:pt idx="1418">
                  <c:v>0.19648960490007988</c:v>
                </c:pt>
                <c:pt idx="1419">
                  <c:v>-0.29731852056238567</c:v>
                </c:pt>
                <c:pt idx="1420">
                  <c:v>-0.54428430966891028</c:v>
                </c:pt>
                <c:pt idx="1421">
                  <c:v>-0.79129127713645175</c:v>
                </c:pt>
                <c:pt idx="1422">
                  <c:v>-0.91481020919422917</c:v>
                </c:pt>
                <c:pt idx="1423">
                  <c:v>-1.1618789828428362</c:v>
                </c:pt>
                <c:pt idx="1424">
                  <c:v>-1.2854288295918661</c:v>
                </c:pt>
                <c:pt idx="1425">
                  <c:v>-1.2854288295918661</c:v>
                </c:pt>
                <c:pt idx="1426">
                  <c:v>-1.4089889863971619</c:v>
                </c:pt>
                <c:pt idx="1427">
                  <c:v>-1.7797313429728057</c:v>
                </c:pt>
                <c:pt idx="1428">
                  <c:v>-2.1505665830557064</c:v>
                </c:pt>
                <c:pt idx="1429">
                  <c:v>-2.3978417128814784</c:v>
                </c:pt>
                <c:pt idx="1430">
                  <c:v>-2.5214947764927809</c:v>
                </c:pt>
                <c:pt idx="1431">
                  <c:v>-2.8925159932175517</c:v>
                </c:pt>
                <c:pt idx="1432">
                  <c:v>-2.8925159932175517</c:v>
                </c:pt>
                <c:pt idx="1433">
                  <c:v>-2.7688319140679658</c:v>
                </c:pt>
                <c:pt idx="1434">
                  <c:v>-2.5214947764927809</c:v>
                </c:pt>
                <c:pt idx="1435">
                  <c:v>-2.645158176024097</c:v>
                </c:pt>
                <c:pt idx="1436">
                  <c:v>-2.645158176024097</c:v>
                </c:pt>
                <c:pt idx="1437">
                  <c:v>-2.2741989825992732</c:v>
                </c:pt>
                <c:pt idx="1438">
                  <c:v>-2.1505665830557064</c:v>
                </c:pt>
                <c:pt idx="1439">
                  <c:v>-2.3978417128814784</c:v>
                </c:pt>
                <c:pt idx="1440">
                  <c:v>-2.2741989825992732</c:v>
                </c:pt>
                <c:pt idx="1441">
                  <c:v>-2.3978417128814784</c:v>
                </c:pt>
                <c:pt idx="1442">
                  <c:v>-2.645158176024097</c:v>
                </c:pt>
                <c:pt idx="1443">
                  <c:v>-3.2636303032520635</c:v>
                </c:pt>
                <c:pt idx="1444">
                  <c:v>-3.3873557727806656</c:v>
                </c:pt>
                <c:pt idx="1445">
                  <c:v>-3.6348377767055866</c:v>
                </c:pt>
                <c:pt idx="1446">
                  <c:v>-3.6348377767055866</c:v>
                </c:pt>
                <c:pt idx="1447">
                  <c:v>-3.6348377767055866</c:v>
                </c:pt>
                <c:pt idx="1448">
                  <c:v>-3.5110915963987277</c:v>
                </c:pt>
                <c:pt idx="1449">
                  <c:v>-3.6348377767055866</c:v>
                </c:pt>
                <c:pt idx="1450">
                  <c:v>-3.8823612177916402</c:v>
                </c:pt>
                <c:pt idx="1451">
                  <c:v>-4.1299261168598935</c:v>
                </c:pt>
                <c:pt idx="1452">
                  <c:v>-4.377532494748948</c:v>
                </c:pt>
                <c:pt idx="1453">
                  <c:v>-4.1299261168598935</c:v>
                </c:pt>
                <c:pt idx="1454">
                  <c:v>-4.1299261168598935</c:v>
                </c:pt>
                <c:pt idx="1455">
                  <c:v>-4.377532494748948</c:v>
                </c:pt>
                <c:pt idx="1456">
                  <c:v>-4.5013512447681023</c:v>
                </c:pt>
                <c:pt idx="1457">
                  <c:v>-4.377532494748948</c:v>
                </c:pt>
                <c:pt idx="1458">
                  <c:v>-4.625180372315044</c:v>
                </c:pt>
                <c:pt idx="1459">
                  <c:v>-4.377532494748948</c:v>
                </c:pt>
                <c:pt idx="1460">
                  <c:v>-4.253724119648723</c:v>
                </c:pt>
                <c:pt idx="1461">
                  <c:v>-4.1299261168598935</c:v>
                </c:pt>
                <c:pt idx="1462">
                  <c:v>-4.0061384837758904</c:v>
                </c:pt>
                <c:pt idx="1463">
                  <c:v>-4.625180372315044</c:v>
                </c:pt>
                <c:pt idx="1464">
                  <c:v>-4.625180372315044</c:v>
                </c:pt>
                <c:pt idx="1465">
                  <c:v>-4.5013512447681023</c:v>
                </c:pt>
                <c:pt idx="1466">
                  <c:v>-4.377532494748948</c:v>
                </c:pt>
                <c:pt idx="1467">
                  <c:v>-4.7490198799989685</c:v>
                </c:pt>
                <c:pt idx="1468">
                  <c:v>-4.7490198799989685</c:v>
                </c:pt>
                <c:pt idx="1469">
                  <c:v>-4.9967300462233197</c:v>
                </c:pt>
                <c:pt idx="1470">
                  <c:v>-4.5013512447681023</c:v>
                </c:pt>
                <c:pt idx="1471">
                  <c:v>-4.5013512447681023</c:v>
                </c:pt>
                <c:pt idx="1472">
                  <c:v>-4.1299261168598935</c:v>
                </c:pt>
                <c:pt idx="1473">
                  <c:v>-4.1299261168598935</c:v>
                </c:pt>
                <c:pt idx="1474">
                  <c:v>-4.0061384837758904</c:v>
                </c:pt>
                <c:pt idx="1475">
                  <c:v>-4.0061384837758904</c:v>
                </c:pt>
                <c:pt idx="1476">
                  <c:v>-4.1299261168598935</c:v>
                </c:pt>
                <c:pt idx="1477">
                  <c:v>-4.5013512447681023</c:v>
                </c:pt>
                <c:pt idx="1478">
                  <c:v>-4.625180372315044</c:v>
                </c:pt>
                <c:pt idx="1479">
                  <c:v>-4.5013512447681023</c:v>
                </c:pt>
                <c:pt idx="1480">
                  <c:v>-4.377532494748948</c:v>
                </c:pt>
                <c:pt idx="1481">
                  <c:v>-4.625180372315044</c:v>
                </c:pt>
                <c:pt idx="1482">
                  <c:v>-4.9967300462233197</c:v>
                </c:pt>
                <c:pt idx="1483">
                  <c:v>-4.625180372315044</c:v>
                </c:pt>
                <c:pt idx="1484">
                  <c:v>-4.625180372315044</c:v>
                </c:pt>
                <c:pt idx="1485">
                  <c:v>-5.1206007099883664</c:v>
                </c:pt>
                <c:pt idx="1486">
                  <c:v>-5.4922750552689195</c:v>
                </c:pt>
                <c:pt idx="1487">
                  <c:v>-5.3683732118956868</c:v>
                </c:pt>
                <c:pt idx="1488">
                  <c:v>-5.1206007099883664</c:v>
                </c:pt>
                <c:pt idx="1489">
                  <c:v>-4.7490198799989685</c:v>
                </c:pt>
                <c:pt idx="1490">
                  <c:v>-4.7490198799989685</c:v>
                </c:pt>
                <c:pt idx="1491">
                  <c:v>-4.8728697704311834</c:v>
                </c:pt>
                <c:pt idx="1492">
                  <c:v>-4.8728697704311834</c:v>
                </c:pt>
                <c:pt idx="1493">
                  <c:v>-4.7490198799989685</c:v>
                </c:pt>
                <c:pt idx="1494">
                  <c:v>-5.1206007099883664</c:v>
                </c:pt>
                <c:pt idx="1495">
                  <c:v>-5.3683732118956868</c:v>
                </c:pt>
                <c:pt idx="1496">
                  <c:v>-5.6161872970783291</c:v>
                </c:pt>
                <c:pt idx="1497">
                  <c:v>-5.2444817643408896</c:v>
                </c:pt>
                <c:pt idx="1498">
                  <c:v>-5.3683732118956868</c:v>
                </c:pt>
                <c:pt idx="1499">
                  <c:v>-5.3683732118956868</c:v>
                </c:pt>
                <c:pt idx="1500">
                  <c:v>-5.6161872970783291</c:v>
                </c:pt>
                <c:pt idx="1501">
                  <c:v>-5.8640429864803965</c:v>
                </c:pt>
                <c:pt idx="1502">
                  <c:v>-6.1119403010629867</c:v>
                </c:pt>
                <c:pt idx="1503">
                  <c:v>-6.4838643660464061</c:v>
                </c:pt>
                <c:pt idx="1504">
                  <c:v>-6.7318658354010994</c:v>
                </c:pt>
                <c:pt idx="1505">
                  <c:v>-6.9799090034394027</c:v>
                </c:pt>
                <c:pt idx="1506">
                  <c:v>-6.607859889702695</c:v>
                </c:pt>
                <c:pt idx="1507">
                  <c:v>-6.4838643660464061</c:v>
                </c:pt>
                <c:pt idx="1508">
                  <c:v>-5.9879864393133175</c:v>
                </c:pt>
                <c:pt idx="1509">
                  <c:v>-6.1119403010629867</c:v>
                </c:pt>
                <c:pt idx="1510">
                  <c:v>-6.2359045743521619</c:v>
                </c:pt>
                <c:pt idx="1511">
                  <c:v>-5.9879864393133175</c:v>
                </c:pt>
                <c:pt idx="1512">
                  <c:v>-6.3598792618049629</c:v>
                </c:pt>
                <c:pt idx="1513">
                  <c:v>-6.1119403010629867</c:v>
                </c:pt>
                <c:pt idx="1514">
                  <c:v>-6.1119403010629867</c:v>
                </c:pt>
                <c:pt idx="1515">
                  <c:v>-6.1119403010629867</c:v>
                </c:pt>
                <c:pt idx="1516">
                  <c:v>-5.6161872970783291</c:v>
                </c:pt>
                <c:pt idx="1517">
                  <c:v>-6.2359045743521619</c:v>
                </c:pt>
                <c:pt idx="1518">
                  <c:v>-6.4838643660464061</c:v>
                </c:pt>
                <c:pt idx="1519">
                  <c:v>-7.1039462310393446</c:v>
                </c:pt>
                <c:pt idx="1520">
                  <c:v>-6.9799090034394027</c:v>
                </c:pt>
                <c:pt idx="1521">
                  <c:v>-6.7318658354010994</c:v>
                </c:pt>
                <c:pt idx="1522">
                  <c:v>-7.1039462310393446</c:v>
                </c:pt>
                <c:pt idx="1523">
                  <c:v>-7.3520519865592053</c:v>
                </c:pt>
                <c:pt idx="1524">
                  <c:v>-6.7318658354010994</c:v>
                </c:pt>
                <c:pt idx="1525">
                  <c:v>-6.607859889702695</c:v>
                </c:pt>
                <c:pt idx="1526">
                  <c:v>-6.3598792618049629</c:v>
                </c:pt>
                <c:pt idx="1527">
                  <c:v>-6.607859889702695</c:v>
                </c:pt>
                <c:pt idx="1528">
                  <c:v>-6.8558822057700555</c:v>
                </c:pt>
                <c:pt idx="1529">
                  <c:v>-6.7318658354010994</c:v>
                </c:pt>
                <c:pt idx="1530">
                  <c:v>-6.9799090034394027</c:v>
                </c:pt>
                <c:pt idx="1531">
                  <c:v>-7.3520519865592053</c:v>
                </c:pt>
                <c:pt idx="1532">
                  <c:v>-7.1039462310393446</c:v>
                </c:pt>
                <c:pt idx="1533">
                  <c:v>-7.1039462310393446</c:v>
                </c:pt>
                <c:pt idx="1534">
                  <c:v>-6.8558822057700555</c:v>
                </c:pt>
                <c:pt idx="1535">
                  <c:v>-6.607859889702695</c:v>
                </c:pt>
                <c:pt idx="1536">
                  <c:v>-6.2359045743521619</c:v>
                </c:pt>
                <c:pt idx="1537">
                  <c:v>-6.4838643660464061</c:v>
                </c:pt>
                <c:pt idx="1538">
                  <c:v>-6.8558822057700555</c:v>
                </c:pt>
                <c:pt idx="1539">
                  <c:v>-6.7318658354010994</c:v>
                </c:pt>
                <c:pt idx="1540">
                  <c:v>-6.4838643660464061</c:v>
                </c:pt>
                <c:pt idx="1541">
                  <c:v>-7.3520519865592053</c:v>
                </c:pt>
                <c:pt idx="1542">
                  <c:v>-7.7242889101489665</c:v>
                </c:pt>
                <c:pt idx="1543">
                  <c:v>-7.6001994933972128</c:v>
                </c:pt>
                <c:pt idx="1544">
                  <c:v>-7.6001994933972128</c:v>
                </c:pt>
                <c:pt idx="1545">
                  <c:v>-7.8483887726386001</c:v>
                </c:pt>
                <c:pt idx="1546">
                  <c:v>-7.8483887726386001</c:v>
                </c:pt>
                <c:pt idx="1547">
                  <c:v>-8.3448927327578986</c:v>
                </c:pt>
                <c:pt idx="1548">
                  <c:v>-8.2207510609225327</c:v>
                </c:pt>
                <c:pt idx="1549">
                  <c:v>-8.0966198453852769</c:v>
                </c:pt>
                <c:pt idx="1550">
                  <c:v>-7.8483887726386001</c:v>
                </c:pt>
                <c:pt idx="1551">
                  <c:v>-7.7242889101489665</c:v>
                </c:pt>
                <c:pt idx="1552">
                  <c:v>-7.6001994933972128</c:v>
                </c:pt>
                <c:pt idx="1553">
                  <c:v>-7.7242889101489665</c:v>
                </c:pt>
                <c:pt idx="1554">
                  <c:v>-7.8483887726386001</c:v>
                </c:pt>
                <c:pt idx="1555">
                  <c:v>-8.0966198453852769</c:v>
                </c:pt>
                <c:pt idx="1556">
                  <c:v>-8.4690448635340267</c:v>
                </c:pt>
                <c:pt idx="1557">
                  <c:v>-8.7173805124855335</c:v>
                </c:pt>
                <c:pt idx="1558">
                  <c:v>-8.9657580289420196</c:v>
                </c:pt>
                <c:pt idx="1559">
                  <c:v>-8.8415640359521603</c:v>
                </c:pt>
                <c:pt idx="1560">
                  <c:v>-8.5932074558947988</c:v>
                </c:pt>
                <c:pt idx="1561">
                  <c:v>-8.0966198453852769</c:v>
                </c:pt>
                <c:pt idx="1562">
                  <c:v>-8.3448927327578986</c:v>
                </c:pt>
                <c:pt idx="1563">
                  <c:v>-7.9724990835038918</c:v>
                </c:pt>
                <c:pt idx="1564">
                  <c:v>-8.4690448635340267</c:v>
                </c:pt>
                <c:pt idx="1565">
                  <c:v>-8.9657580289420196</c:v>
                </c:pt>
                <c:pt idx="1566">
                  <c:v>-9.0899624941032524</c:v>
                </c:pt>
                <c:pt idx="1567">
                  <c:v>-9.0899624941032524</c:v>
                </c:pt>
                <c:pt idx="1568">
                  <c:v>-9.2141774340859683</c:v>
                </c:pt>
                <c:pt idx="1569">
                  <c:v>-9.2141774340859683</c:v>
                </c:pt>
                <c:pt idx="1570">
                  <c:v>-9.2141774340859683</c:v>
                </c:pt>
                <c:pt idx="1571">
                  <c:v>-9.8354093491280263</c:v>
                </c:pt>
                <c:pt idx="1572">
                  <c:v>-9.4626387491182733</c:v>
                </c:pt>
                <c:pt idx="1573">
                  <c:v>-9.7111419952575186</c:v>
                </c:pt>
                <c:pt idx="1574">
                  <c:v>-9.7111419952575186</c:v>
                </c:pt>
                <c:pt idx="1575">
                  <c:v>-9.4626387491182733</c:v>
                </c:pt>
                <c:pt idx="1576">
                  <c:v>-9.0899624941032524</c:v>
                </c:pt>
                <c:pt idx="1577">
                  <c:v>-9.3384028515402218</c:v>
                </c:pt>
                <c:pt idx="1578">
                  <c:v>-9.9596871937401641</c:v>
                </c:pt>
                <c:pt idx="1579">
                  <c:v>-10.45690353277042</c:v>
                </c:pt>
                <c:pt idx="1580">
                  <c:v>-10.581233870974518</c:v>
                </c:pt>
                <c:pt idx="1581">
                  <c:v>-10.705574715881086</c:v>
                </c:pt>
                <c:pt idx="1582">
                  <c:v>-10.829926070154444</c:v>
                </c:pt>
                <c:pt idx="1583">
                  <c:v>-11.078660317464276</c:v>
                </c:pt>
                <c:pt idx="1584">
                  <c:v>-11.078660317464276</c:v>
                </c:pt>
                <c:pt idx="1585">
                  <c:v>-11.203043215834224</c:v>
                </c:pt>
                <c:pt idx="1586">
                  <c:v>-11.203043215834224</c:v>
                </c:pt>
                <c:pt idx="1587">
                  <c:v>-11.078660317464276</c:v>
                </c:pt>
                <c:pt idx="1588">
                  <c:v>-11.078660317464276</c:v>
                </c:pt>
                <c:pt idx="1589">
                  <c:v>-11.078660317464276</c:v>
                </c:pt>
                <c:pt idx="1590">
                  <c:v>-11.451840575347703</c:v>
                </c:pt>
                <c:pt idx="1591">
                  <c:v>-12.074018214975252</c:v>
                </c:pt>
                <c:pt idx="1592">
                  <c:v>-12.447451242312798</c:v>
                </c:pt>
                <c:pt idx="1593">
                  <c:v>-12.571950008084746</c:v>
                </c:pt>
                <c:pt idx="1594">
                  <c:v>-12.447451242312798</c:v>
                </c:pt>
                <c:pt idx="1595">
                  <c:v>-12.69645932332037</c:v>
                </c:pt>
                <c:pt idx="1596">
                  <c:v>-12.447451242312798</c:v>
                </c:pt>
                <c:pt idx="1597">
                  <c:v>-12.447451242312798</c:v>
                </c:pt>
                <c:pt idx="1598">
                  <c:v>-12.571950008084746</c:v>
                </c:pt>
                <c:pt idx="1599">
                  <c:v>-13.194602132563206</c:v>
                </c:pt>
                <c:pt idx="1600">
                  <c:v>-13.319164235373822</c:v>
                </c:pt>
                <c:pt idx="1601">
                  <c:v>-13.443736903758706</c:v>
                </c:pt>
                <c:pt idx="1602">
                  <c:v>-13.070050592638626</c:v>
                </c:pt>
                <c:pt idx="1603">
                  <c:v>-12.820979190702246</c:v>
                </c:pt>
                <c:pt idx="1604">
                  <c:v>-12.571950008084746</c:v>
                </c:pt>
                <c:pt idx="1605">
                  <c:v>-12.322963023323609</c:v>
                </c:pt>
                <c:pt idx="1606">
                  <c:v>-11.576255041831468</c:v>
                </c:pt>
                <c:pt idx="1607">
                  <c:v>-12.322963023323609</c:v>
                </c:pt>
                <c:pt idx="1608">
                  <c:v>-12.074018214975252</c:v>
                </c:pt>
                <c:pt idx="1609">
                  <c:v>-11.700680036362451</c:v>
                </c:pt>
                <c:pt idx="1610">
                  <c:v>-12.198485348437316</c:v>
                </c:pt>
                <c:pt idx="1611">
                  <c:v>-12.074018214975252</c:v>
                </c:pt>
                <c:pt idx="1612">
                  <c:v>-11.949561620259601</c:v>
                </c:pt>
                <c:pt idx="1613">
                  <c:v>-12.074018214975252</c:v>
                </c:pt>
                <c:pt idx="1614">
                  <c:v>-12.198485348437316</c:v>
                </c:pt>
                <c:pt idx="1615">
                  <c:v>-11.949561620259601</c:v>
                </c:pt>
                <c:pt idx="1616">
                  <c:v>-12.198485348437316</c:v>
                </c:pt>
                <c:pt idx="1617">
                  <c:v>-12.198485348437316</c:v>
                </c:pt>
                <c:pt idx="1618">
                  <c:v>-12.322963023323609</c:v>
                </c:pt>
                <c:pt idx="1619">
                  <c:v>-12.820979190702246</c:v>
                </c:pt>
                <c:pt idx="1620">
                  <c:v>-13.070050592638626</c:v>
                </c:pt>
                <c:pt idx="1621">
                  <c:v>-13.070050592638626</c:v>
                </c:pt>
                <c:pt idx="1622">
                  <c:v>-12.447451242312798</c:v>
                </c:pt>
                <c:pt idx="1623">
                  <c:v>-12.820979190702246</c:v>
                </c:pt>
                <c:pt idx="1624">
                  <c:v>-13.319164235373822</c:v>
                </c:pt>
                <c:pt idx="1625">
                  <c:v>-13.319164235373822</c:v>
                </c:pt>
                <c:pt idx="1626">
                  <c:v>-12.94550961291341</c:v>
                </c:pt>
                <c:pt idx="1627">
                  <c:v>-13.319164235373822</c:v>
                </c:pt>
                <c:pt idx="1628">
                  <c:v>-13.568320140406716</c:v>
                </c:pt>
                <c:pt idx="1629">
                  <c:v>-13.194602132563206</c:v>
                </c:pt>
                <c:pt idx="1630">
                  <c:v>-12.69645932332037</c:v>
                </c:pt>
                <c:pt idx="1631">
                  <c:v>-13.194602132563206</c:v>
                </c:pt>
                <c:pt idx="1632">
                  <c:v>-13.319164235373822</c:v>
                </c:pt>
                <c:pt idx="1633">
                  <c:v>-13.070050592638626</c:v>
                </c:pt>
                <c:pt idx="1634">
                  <c:v>-12.820979190702246</c:v>
                </c:pt>
                <c:pt idx="1635">
                  <c:v>-12.69645932332037</c:v>
                </c:pt>
                <c:pt idx="1636">
                  <c:v>-13.319164235373822</c:v>
                </c:pt>
                <c:pt idx="1637">
                  <c:v>-13.568320140406716</c:v>
                </c:pt>
                <c:pt idx="1638">
                  <c:v>-13.568320140406716</c:v>
                </c:pt>
                <c:pt idx="1639">
                  <c:v>-13.817518329253971</c:v>
                </c:pt>
                <c:pt idx="1640">
                  <c:v>-14.066758823450519</c:v>
                </c:pt>
                <c:pt idx="1641">
                  <c:v>-14.31604164454985</c:v>
                </c:pt>
                <c:pt idx="1642">
                  <c:v>-13.817518329253971</c:v>
                </c:pt>
                <c:pt idx="1643">
                  <c:v>-13.194602132563206</c:v>
                </c:pt>
                <c:pt idx="1644">
                  <c:v>-13.568320140406716</c:v>
                </c:pt>
                <c:pt idx="1645">
                  <c:v>-13.817518329253971</c:v>
                </c:pt>
                <c:pt idx="1646">
                  <c:v>-13.942133286836906</c:v>
                </c:pt>
                <c:pt idx="1647">
                  <c:v>-14.191394941789667</c:v>
                </c:pt>
                <c:pt idx="1648">
                  <c:v>-14.440698934428386</c:v>
                </c:pt>
                <c:pt idx="1649">
                  <c:v>-14.814734353761454</c:v>
                </c:pt>
                <c:pt idx="1650">
                  <c:v>-14.690045286334225</c:v>
                </c:pt>
                <c:pt idx="1651">
                  <c:v>-14.440698934428386</c:v>
                </c:pt>
                <c:pt idx="1652">
                  <c:v>-14.565366814123568</c:v>
                </c:pt>
                <c:pt idx="1653">
                  <c:v>-14.066758823450519</c:v>
                </c:pt>
                <c:pt idx="1654">
                  <c:v>-13.568320140406716</c:v>
                </c:pt>
                <c:pt idx="1655">
                  <c:v>-13.319164235373822</c:v>
                </c:pt>
                <c:pt idx="1656">
                  <c:v>-13.194602132563206</c:v>
                </c:pt>
                <c:pt idx="1657">
                  <c:v>-12.820979190702246</c:v>
                </c:pt>
                <c:pt idx="1658">
                  <c:v>-12.820979190702246</c:v>
                </c:pt>
                <c:pt idx="1659">
                  <c:v>-12.94550961291341</c:v>
                </c:pt>
                <c:pt idx="1660">
                  <c:v>-12.94550961291341</c:v>
                </c:pt>
                <c:pt idx="1661">
                  <c:v>-13.319164235373822</c:v>
                </c:pt>
                <c:pt idx="1662">
                  <c:v>-13.443736903758706</c:v>
                </c:pt>
                <c:pt idx="1663">
                  <c:v>-13.319164235373822</c:v>
                </c:pt>
                <c:pt idx="1664">
                  <c:v>-12.94550961291341</c:v>
                </c:pt>
                <c:pt idx="1665">
                  <c:v>-13.568320140406716</c:v>
                </c:pt>
                <c:pt idx="1666">
                  <c:v>-14.066758823450519</c:v>
                </c:pt>
                <c:pt idx="1667">
                  <c:v>-14.565366814123568</c:v>
                </c:pt>
                <c:pt idx="1668">
                  <c:v>-14.440698934428386</c:v>
                </c:pt>
                <c:pt idx="1669">
                  <c:v>-14.565366814123568</c:v>
                </c:pt>
                <c:pt idx="1670">
                  <c:v>-14.31604164454985</c:v>
                </c:pt>
                <c:pt idx="1671">
                  <c:v>-14.191394941789667</c:v>
                </c:pt>
                <c:pt idx="1672">
                  <c:v>-15.188865154362247</c:v>
                </c:pt>
                <c:pt idx="1673">
                  <c:v>-15.563091409236449</c:v>
                </c:pt>
                <c:pt idx="1674">
                  <c:v>-15.188865154362247</c:v>
                </c:pt>
                <c:pt idx="1675">
                  <c:v>-15.563091409236449</c:v>
                </c:pt>
                <c:pt idx="1676">
                  <c:v>-15.81262864539895</c:v>
                </c:pt>
                <c:pt idx="1677">
                  <c:v>-15.937413191482847</c:v>
                </c:pt>
                <c:pt idx="1678">
                  <c:v>-16.062208359851184</c:v>
                </c:pt>
                <c:pt idx="1679">
                  <c:v>-16.561495310445252</c:v>
                </c:pt>
                <c:pt idx="1680">
                  <c:v>-16.686343630954234</c:v>
                </c:pt>
                <c:pt idx="1681">
                  <c:v>-16.936072190433126</c:v>
                </c:pt>
                <c:pt idx="1682">
                  <c:v>-17.560579907169682</c:v>
                </c:pt>
                <c:pt idx="1683">
                  <c:v>-18.185354065092291</c:v>
                </c:pt>
                <c:pt idx="1684">
                  <c:v>-18.060377901840184</c:v>
                </c:pt>
                <c:pt idx="1685">
                  <c:v>-18.060377901840184</c:v>
                </c:pt>
                <c:pt idx="1686">
                  <c:v>-18.060377901840184</c:v>
                </c:pt>
                <c:pt idx="1687">
                  <c:v>-18.185354065092291</c:v>
                </c:pt>
                <c:pt idx="1688">
                  <c:v>-18.185354065092291</c:v>
                </c:pt>
                <c:pt idx="1689">
                  <c:v>-18.185354065092291</c:v>
                </c:pt>
                <c:pt idx="1690">
                  <c:v>-18.185354065092291</c:v>
                </c:pt>
                <c:pt idx="1691">
                  <c:v>-17.810457578299065</c:v>
                </c:pt>
                <c:pt idx="1692">
                  <c:v>-17.310744866621889</c:v>
                </c:pt>
                <c:pt idx="1693">
                  <c:v>-17.810457578299065</c:v>
                </c:pt>
                <c:pt idx="1694">
                  <c:v>-18.435338408223693</c:v>
                </c:pt>
                <c:pt idx="1695">
                  <c:v>-18.56034659357227</c:v>
                </c:pt>
                <c:pt idx="1696">
                  <c:v>-18.810395005517194</c:v>
                </c:pt>
                <c:pt idx="1697">
                  <c:v>-19.060486157381263</c:v>
                </c:pt>
                <c:pt idx="1698">
                  <c:v>-18.935435237589601</c:v>
                </c:pt>
                <c:pt idx="1699">
                  <c:v>-18.435338408223693</c:v>
                </c:pt>
                <c:pt idx="1700">
                  <c:v>-18.56034659357227</c:v>
                </c:pt>
                <c:pt idx="1701">
                  <c:v>-19.060486157381263</c:v>
                </c:pt>
                <c:pt idx="1702">
                  <c:v>-18.935435237589601</c:v>
                </c:pt>
                <c:pt idx="1703">
                  <c:v>-19.060486157381263</c:v>
                </c:pt>
                <c:pt idx="1704">
                  <c:v>-19.185547767633789</c:v>
                </c:pt>
                <c:pt idx="1705">
                  <c:v>-19.560796768581621</c:v>
                </c:pt>
                <c:pt idx="1706">
                  <c:v>-19.93614208246407</c:v>
                </c:pt>
                <c:pt idx="1707">
                  <c:v>-20.186425835541879</c:v>
                </c:pt>
                <c:pt idx="1708">
                  <c:v>-20.436752449351829</c:v>
                </c:pt>
                <c:pt idx="1709">
                  <c:v>-20.436752449351829</c:v>
                </c:pt>
                <c:pt idx="1710">
                  <c:v>-20.687121945920989</c:v>
                </c:pt>
                <c:pt idx="1711">
                  <c:v>-21.187989675538329</c:v>
                </c:pt>
                <c:pt idx="1712">
                  <c:v>-21.689029200988834</c:v>
                </c:pt>
                <c:pt idx="1713">
                  <c:v>-21.187989675538329</c:v>
                </c:pt>
                <c:pt idx="1714">
                  <c:v>-21.313233444136813</c:v>
                </c:pt>
                <c:pt idx="1715">
                  <c:v>-21.81431594617403</c:v>
                </c:pt>
                <c:pt idx="1716">
                  <c:v>-22.190240699169806</c:v>
                </c:pt>
                <c:pt idx="1717">
                  <c:v>-22.440910993397662</c:v>
                </c:pt>
                <c:pt idx="1718">
                  <c:v>-22.190240699169806</c:v>
                </c:pt>
                <c:pt idx="1719">
                  <c:v>-22.315570465213131</c:v>
                </c:pt>
                <c:pt idx="1720">
                  <c:v>-22.691624347282431</c:v>
                </c:pt>
                <c:pt idx="1721">
                  <c:v>-22.81699717853213</c:v>
                </c:pt>
                <c:pt idx="1722">
                  <c:v>-22.566262286495839</c:v>
                </c:pt>
                <c:pt idx="1723">
                  <c:v>-22.315570465213131</c:v>
                </c:pt>
                <c:pt idx="1724">
                  <c:v>-21.689029200988834</c:v>
                </c:pt>
                <c:pt idx="1725">
                  <c:v>-21.81431594617403</c:v>
                </c:pt>
                <c:pt idx="1726">
                  <c:v>-22.190240699169806</c:v>
                </c:pt>
                <c:pt idx="1727">
                  <c:v>-22.81699717853213</c:v>
                </c:pt>
                <c:pt idx="1728">
                  <c:v>-23.444022988950064</c:v>
                </c:pt>
                <c:pt idx="1729">
                  <c:v>-23.067775163528733</c:v>
                </c:pt>
                <c:pt idx="1730">
                  <c:v>-23.193180322832191</c:v>
                </c:pt>
                <c:pt idx="1731">
                  <c:v>-23.193180322832191</c:v>
                </c:pt>
                <c:pt idx="1732">
                  <c:v>-22.81699717853213</c:v>
                </c:pt>
                <c:pt idx="1733">
                  <c:v>-22.942380783021406</c:v>
                </c:pt>
                <c:pt idx="1734">
                  <c:v>-23.444022988950064</c:v>
                </c:pt>
                <c:pt idx="1735">
                  <c:v>-23.945837789147319</c:v>
                </c:pt>
                <c:pt idx="1736">
                  <c:v>-24.196809967794035</c:v>
                </c:pt>
                <c:pt idx="1737">
                  <c:v>-23.945837789147319</c:v>
                </c:pt>
                <c:pt idx="1738">
                  <c:v>-24.071318477935389</c:v>
                </c:pt>
                <c:pt idx="1739">
                  <c:v>-24.322312261513083</c:v>
                </c:pt>
                <c:pt idx="1740">
                  <c:v>-24.196809967794035</c:v>
                </c:pt>
                <c:pt idx="1741">
                  <c:v>-24.071318477935389</c:v>
                </c:pt>
                <c:pt idx="1742">
                  <c:v>-24.447825361883133</c:v>
                </c:pt>
                <c:pt idx="1743">
                  <c:v>-25.075553061266646</c:v>
                </c:pt>
                <c:pt idx="1744">
                  <c:v>-25.326719885393388</c:v>
                </c:pt>
                <c:pt idx="1745">
                  <c:v>-24.949985885735487</c:v>
                </c:pt>
                <c:pt idx="1746">
                  <c:v>-25.201131060219495</c:v>
                </c:pt>
                <c:pt idx="1747">
                  <c:v>-25.703551346252198</c:v>
                </c:pt>
                <c:pt idx="1748">
                  <c:v>-25.82918350432708</c:v>
                </c:pt>
                <c:pt idx="1749">
                  <c:v>-25.201131060219495</c:v>
                </c:pt>
                <c:pt idx="1750">
                  <c:v>-25.201131060219495</c:v>
                </c:pt>
                <c:pt idx="1751">
                  <c:v>-25.326719885393388</c:v>
                </c:pt>
                <c:pt idx="1752">
                  <c:v>-25.201131060219495</c:v>
                </c:pt>
                <c:pt idx="1753">
                  <c:v>-25.326719885393388</c:v>
                </c:pt>
                <c:pt idx="1754">
                  <c:v>-25.201131060219495</c:v>
                </c:pt>
                <c:pt idx="1755">
                  <c:v>-25.326719885393388</c:v>
                </c:pt>
                <c:pt idx="1756">
                  <c:v>-24.824429530827647</c:v>
                </c:pt>
                <c:pt idx="1757">
                  <c:v>-24.949985885735487</c:v>
                </c:pt>
                <c:pt idx="1758">
                  <c:v>-25.201131060219495</c:v>
                </c:pt>
                <c:pt idx="1759">
                  <c:v>-25.075553061266646</c:v>
                </c:pt>
                <c:pt idx="1760">
                  <c:v>-24.447825361883133</c:v>
                </c:pt>
                <c:pt idx="1761">
                  <c:v>-24.573349271696713</c:v>
                </c:pt>
                <c:pt idx="1762">
                  <c:v>-24.949985885735487</c:v>
                </c:pt>
                <c:pt idx="1763">
                  <c:v>-25.201131060219495</c:v>
                </c:pt>
                <c:pt idx="1764">
                  <c:v>-24.698883993746691</c:v>
                </c:pt>
                <c:pt idx="1765">
                  <c:v>-24.573349271696713</c:v>
                </c:pt>
                <c:pt idx="1766">
                  <c:v>-24.196809967794035</c:v>
                </c:pt>
                <c:pt idx="1767">
                  <c:v>-25.075553061266646</c:v>
                </c:pt>
                <c:pt idx="1768">
                  <c:v>-25.452319539588778</c:v>
                </c:pt>
                <c:pt idx="1769">
                  <c:v>-25.452319539588778</c:v>
                </c:pt>
                <c:pt idx="1770">
                  <c:v>-25.703551346252198</c:v>
                </c:pt>
                <c:pt idx="1771">
                  <c:v>-25.82918350432708</c:v>
                </c:pt>
                <c:pt idx="1772">
                  <c:v>-25.703551346252198</c:v>
                </c:pt>
                <c:pt idx="1773">
                  <c:v>-25.201131060219495</c:v>
                </c:pt>
                <c:pt idx="1774">
                  <c:v>-25.201131060219495</c:v>
                </c:pt>
                <c:pt idx="1775">
                  <c:v>-24.698883993746691</c:v>
                </c:pt>
                <c:pt idx="1776">
                  <c:v>-24.698883993746691</c:v>
                </c:pt>
                <c:pt idx="1777">
                  <c:v>-25.452319539588778</c:v>
                </c:pt>
                <c:pt idx="1778">
                  <c:v>-26.080480343990072</c:v>
                </c:pt>
                <c:pt idx="1779">
                  <c:v>-26.206145031192587</c:v>
                </c:pt>
                <c:pt idx="1780">
                  <c:v>-26.206145031192587</c:v>
                </c:pt>
                <c:pt idx="1781">
                  <c:v>-26.457506954384325</c:v>
                </c:pt>
                <c:pt idx="1782">
                  <c:v>-26.331820567054205</c:v>
                </c:pt>
                <c:pt idx="1783">
                  <c:v>-26.331820567054205</c:v>
                </c:pt>
                <c:pt idx="1784">
                  <c:v>-26.583204195995449</c:v>
                </c:pt>
                <c:pt idx="1785">
                  <c:v>-26.834631253310132</c:v>
                </c:pt>
                <c:pt idx="1786">
                  <c:v>-26.708912294699289</c:v>
                </c:pt>
                <c:pt idx="1787">
                  <c:v>-26.583204195995449</c:v>
                </c:pt>
                <c:pt idx="1788">
                  <c:v>-27.086101761514101</c:v>
                </c:pt>
                <c:pt idx="1789">
                  <c:v>-26.834631253310132</c:v>
                </c:pt>
                <c:pt idx="1790">
                  <c:v>-26.708912294699289</c:v>
                </c:pt>
                <c:pt idx="1791">
                  <c:v>-26.583204195995449</c:v>
                </c:pt>
                <c:pt idx="1792">
                  <c:v>-26.583204195995449</c:v>
                </c:pt>
                <c:pt idx="1793">
                  <c:v>-25.703551346252198</c:v>
                </c:pt>
                <c:pt idx="1794">
                  <c:v>-26.080480343990072</c:v>
                </c:pt>
                <c:pt idx="1795">
                  <c:v>-26.708912294699289</c:v>
                </c:pt>
                <c:pt idx="1796">
                  <c:v>-27.086101761514101</c:v>
                </c:pt>
                <c:pt idx="1797">
                  <c:v>-26.834631253310132</c:v>
                </c:pt>
                <c:pt idx="1798">
                  <c:v>-26.834631253310132</c:v>
                </c:pt>
                <c:pt idx="1799">
                  <c:v>-27.589173220747622</c:v>
                </c:pt>
                <c:pt idx="1800">
                  <c:v>-28.218257357857738</c:v>
                </c:pt>
                <c:pt idx="1801">
                  <c:v>-28.847613839225627</c:v>
                </c:pt>
                <c:pt idx="1802">
                  <c:v>-29.351295350059736</c:v>
                </c:pt>
                <c:pt idx="1803">
                  <c:v>-29.477243018869277</c:v>
                </c:pt>
                <c:pt idx="1804">
                  <c:v>-29.60320160979883</c:v>
                </c:pt>
                <c:pt idx="1805">
                  <c:v>-29.855151569386635</c:v>
                </c:pt>
                <c:pt idx="1806">
                  <c:v>-29.729171125690335</c:v>
                </c:pt>
                <c:pt idx="1807">
                  <c:v>-29.351295350059736</c:v>
                </c:pt>
                <c:pt idx="1808">
                  <c:v>-29.225358600529667</c:v>
                </c:pt>
                <c:pt idx="1809">
                  <c:v>-29.477243018869277</c:v>
                </c:pt>
                <c:pt idx="1810">
                  <c:v>-29.60320160979883</c:v>
                </c:pt>
                <c:pt idx="1811">
                  <c:v>-29.225358600529667</c:v>
                </c:pt>
                <c:pt idx="1812">
                  <c:v>-28.469967249286128</c:v>
                </c:pt>
                <c:pt idx="1813">
                  <c:v>-28.344106855273129</c:v>
                </c:pt>
                <c:pt idx="1814">
                  <c:v>-29.351295350059736</c:v>
                </c:pt>
                <c:pt idx="1815">
                  <c:v>-30.233158495758126</c:v>
                </c:pt>
                <c:pt idx="1816">
                  <c:v>-30.611263874850035</c:v>
                </c:pt>
                <c:pt idx="1817">
                  <c:v>-30.233158495758126</c:v>
                </c:pt>
                <c:pt idx="1818">
                  <c:v>-29.351295350059736</c:v>
                </c:pt>
                <c:pt idx="1819">
                  <c:v>-29.225358600529667</c:v>
                </c:pt>
                <c:pt idx="1820">
                  <c:v>-29.225358600529667</c:v>
                </c:pt>
                <c:pt idx="1821">
                  <c:v>-29.351295350059736</c:v>
                </c:pt>
                <c:pt idx="1822">
                  <c:v>-29.855151569386635</c:v>
                </c:pt>
                <c:pt idx="1823">
                  <c:v>-29.981142943732838</c:v>
                </c:pt>
                <c:pt idx="1824">
                  <c:v>-29.981142943732838</c:v>
                </c:pt>
                <c:pt idx="1825">
                  <c:v>-29.981142943732838</c:v>
                </c:pt>
                <c:pt idx="1826">
                  <c:v>-29.225358600529667</c:v>
                </c:pt>
                <c:pt idx="1827">
                  <c:v>-28.847613839225627</c:v>
                </c:pt>
                <c:pt idx="1828">
                  <c:v>-29.099432767439112</c:v>
                </c:pt>
                <c:pt idx="1829">
                  <c:v>-29.477243018869277</c:v>
                </c:pt>
                <c:pt idx="1830">
                  <c:v>-30.107145251574366</c:v>
                </c:pt>
                <c:pt idx="1831">
                  <c:v>-30.611263874850035</c:v>
                </c:pt>
                <c:pt idx="1832">
                  <c:v>-30.863388861537686</c:v>
                </c:pt>
                <c:pt idx="1833">
                  <c:v>-31.241658499583988</c:v>
                </c:pt>
                <c:pt idx="1834">
                  <c:v>-31.367770299162629</c:v>
                </c:pt>
                <c:pt idx="1835">
                  <c:v>-30.737320892896378</c:v>
                </c:pt>
                <c:pt idx="1836">
                  <c:v>-30.611263874850035</c:v>
                </c:pt>
                <c:pt idx="1837">
                  <c:v>-30.989467783629095</c:v>
                </c:pt>
                <c:pt idx="1838">
                  <c:v>-30.863388861537686</c:v>
                </c:pt>
                <c:pt idx="1839">
                  <c:v>-31.367770299162629</c:v>
                </c:pt>
                <c:pt idx="1840">
                  <c:v>-31.493893063620817</c:v>
                </c:pt>
                <c:pt idx="1841">
                  <c:v>-31.367770299162629</c:v>
                </c:pt>
                <c:pt idx="1842">
                  <c:v>-31.241658499583988</c:v>
                </c:pt>
                <c:pt idx="1843">
                  <c:v>-31.115557662025594</c:v>
                </c:pt>
                <c:pt idx="1844">
                  <c:v>-31.115557662025594</c:v>
                </c:pt>
                <c:pt idx="1845">
                  <c:v>-31.241658499583988</c:v>
                </c:pt>
                <c:pt idx="1846">
                  <c:v>-30.611263874850035</c:v>
                </c:pt>
                <c:pt idx="1847">
                  <c:v>-31.115557662025594</c:v>
                </c:pt>
                <c:pt idx="1848">
                  <c:v>-31.493893063620817</c:v>
                </c:pt>
                <c:pt idx="1849">
                  <c:v>-32.37705967189229</c:v>
                </c:pt>
                <c:pt idx="1850">
                  <c:v>-33.134488108848245</c:v>
                </c:pt>
                <c:pt idx="1851">
                  <c:v>-33.639660462653254</c:v>
                </c:pt>
                <c:pt idx="1852">
                  <c:v>-33.008222540195085</c:v>
                </c:pt>
                <c:pt idx="1853">
                  <c:v>-33.38705226415459</c:v>
                </c:pt>
                <c:pt idx="1854">
                  <c:v>-34.524136330497058</c:v>
                </c:pt>
                <c:pt idx="1855">
                  <c:v>-34.524136330497058</c:v>
                </c:pt>
                <c:pt idx="1856">
                  <c:v>-34.650534149862544</c:v>
                </c:pt>
                <c:pt idx="1857">
                  <c:v>-34.397749547898904</c:v>
                </c:pt>
                <c:pt idx="1858">
                  <c:v>-34.145009081445998</c:v>
                </c:pt>
                <c:pt idx="1859">
                  <c:v>-33.765981085301981</c:v>
                </c:pt>
                <c:pt idx="1860">
                  <c:v>-33.260764682542224</c:v>
                </c:pt>
                <c:pt idx="1861">
                  <c:v>-33.134488108848245</c:v>
                </c:pt>
                <c:pt idx="1862">
                  <c:v>-33.639660462653254</c:v>
                </c:pt>
                <c:pt idx="1863">
                  <c:v>-33.513350856564813</c:v>
                </c:pt>
                <c:pt idx="1864">
                  <c:v>-33.134488108848245</c:v>
                </c:pt>
                <c:pt idx="1865">
                  <c:v>-32.755724406503987</c:v>
                </c:pt>
                <c:pt idx="1866">
                  <c:v>-32.881967973705329</c:v>
                </c:pt>
                <c:pt idx="1867">
                  <c:v>-33.260764682542224</c:v>
                </c:pt>
                <c:pt idx="1868">
                  <c:v>-33.260764682542224</c:v>
                </c:pt>
                <c:pt idx="1869">
                  <c:v>-33.765981085301981</c:v>
                </c:pt>
                <c:pt idx="1870">
                  <c:v>-33.892312727394113</c:v>
                </c:pt>
                <c:pt idx="1871">
                  <c:v>-33.892312727394113</c:v>
                </c:pt>
                <c:pt idx="1872">
                  <c:v>-34.018655391813574</c:v>
                </c:pt>
                <c:pt idx="1873">
                  <c:v>-34.397749547898904</c:v>
                </c:pt>
                <c:pt idx="1874">
                  <c:v>-34.776943008888338</c:v>
                </c:pt>
                <c:pt idx="1875">
                  <c:v>-35.282688899470962</c:v>
                </c:pt>
                <c:pt idx="1876">
                  <c:v>-34.903362910466967</c:v>
                </c:pt>
                <c:pt idx="1877">
                  <c:v>-35.282688899470962</c:v>
                </c:pt>
                <c:pt idx="1878">
                  <c:v>-35.662114375726333</c:v>
                </c:pt>
                <c:pt idx="1879">
                  <c:v>-36.041639417552318</c:v>
                </c:pt>
                <c:pt idx="1880">
                  <c:v>-36.294711465032286</c:v>
                </c:pt>
                <c:pt idx="1881">
                  <c:v>-35.662114375726333</c:v>
                </c:pt>
                <c:pt idx="1882">
                  <c:v>-35.915120002597178</c:v>
                </c:pt>
                <c:pt idx="1883">
                  <c:v>-35.915120002597178</c:v>
                </c:pt>
                <c:pt idx="1884">
                  <c:v>-35.788611656289731</c:v>
                </c:pt>
                <c:pt idx="1885">
                  <c:v>-36.421264103371975</c:v>
                </c:pt>
                <c:pt idx="1886">
                  <c:v>-36.927585488637398</c:v>
                </c:pt>
                <c:pt idx="1887">
                  <c:v>-37.054193557494109</c:v>
                </c:pt>
                <c:pt idx="1888">
                  <c:v>-36.547827821991071</c:v>
                </c:pt>
                <c:pt idx="1889">
                  <c:v>-36.800988511710656</c:v>
                </c:pt>
                <c:pt idx="1890">
                  <c:v>-37.180812721197526</c:v>
                </c:pt>
                <c:pt idx="1891">
                  <c:v>-37.940760858646414</c:v>
                </c:pt>
                <c:pt idx="1892">
                  <c:v>-37.940760858646414</c:v>
                </c:pt>
                <c:pt idx="1893">
                  <c:v>-37.940760858646414</c:v>
                </c:pt>
                <c:pt idx="1894">
                  <c:v>-38.320884944384254</c:v>
                </c:pt>
                <c:pt idx="1895">
                  <c:v>-38.447615217212224</c:v>
                </c:pt>
                <c:pt idx="1896">
                  <c:v>-38.320884944384254</c:v>
                </c:pt>
                <c:pt idx="1897">
                  <c:v>-38.70110914682089</c:v>
                </c:pt>
                <c:pt idx="1898">
                  <c:v>-39.335038847450143</c:v>
                </c:pt>
                <c:pt idx="1899">
                  <c:v>-39.461858218484402</c:v>
                </c:pt>
                <c:pt idx="1900">
                  <c:v>-39.335038847450143</c:v>
                </c:pt>
                <c:pt idx="1901">
                  <c:v>-39.335038847450143</c:v>
                </c:pt>
                <c:pt idx="1902">
                  <c:v>-39.461858218484402</c:v>
                </c:pt>
                <c:pt idx="1903">
                  <c:v>-39.208230623969513</c:v>
                </c:pt>
                <c:pt idx="1904">
                  <c:v>-38.70110914682089</c:v>
                </c:pt>
                <c:pt idx="1905">
                  <c:v>-38.067457768029733</c:v>
                </c:pt>
                <c:pt idx="1906">
                  <c:v>-38.447615217212224</c:v>
                </c:pt>
                <c:pt idx="1907">
                  <c:v>-38.447615217212224</c:v>
                </c:pt>
                <c:pt idx="1908">
                  <c:v>-38.447615217212224</c:v>
                </c:pt>
                <c:pt idx="1909">
                  <c:v>-38.70110914682089</c:v>
                </c:pt>
                <c:pt idx="1910">
                  <c:v>-38.067457768029733</c:v>
                </c:pt>
                <c:pt idx="1911">
                  <c:v>-38.194165795632898</c:v>
                </c:pt>
                <c:pt idx="1912">
                  <c:v>-38.70110914682089</c:v>
                </c:pt>
                <c:pt idx="1913">
                  <c:v>-38.70110914682089</c:v>
                </c:pt>
                <c:pt idx="1914">
                  <c:v>-38.194165795632898</c:v>
                </c:pt>
                <c:pt idx="1915">
                  <c:v>-38.194165795632898</c:v>
                </c:pt>
                <c:pt idx="1916">
                  <c:v>-38.447615217212224</c:v>
                </c:pt>
                <c:pt idx="1917">
                  <c:v>-37.940760858646414</c:v>
                </c:pt>
                <c:pt idx="1918">
                  <c:v>-37.940760858646414</c:v>
                </c:pt>
                <c:pt idx="1919">
                  <c:v>-38.067457768029733</c:v>
                </c:pt>
                <c:pt idx="1920">
                  <c:v>-38.447615217212224</c:v>
                </c:pt>
                <c:pt idx="1921">
                  <c:v>-38.194165795632898</c:v>
                </c:pt>
                <c:pt idx="1922">
                  <c:v>-37.687400382838405</c:v>
                </c:pt>
                <c:pt idx="1923">
                  <c:v>-37.940760858646414</c:v>
                </c:pt>
                <c:pt idx="1924">
                  <c:v>-38.194165795632898</c:v>
                </c:pt>
                <c:pt idx="1925">
                  <c:v>-37.940760858646414</c:v>
                </c:pt>
                <c:pt idx="1926">
                  <c:v>-37.434084344813208</c:v>
                </c:pt>
                <c:pt idx="1927">
                  <c:v>-37.180812721197526</c:v>
                </c:pt>
                <c:pt idx="1928">
                  <c:v>-36.800988511710656</c:v>
                </c:pt>
                <c:pt idx="1929">
                  <c:v>-37.307442982664163</c:v>
                </c:pt>
                <c:pt idx="1930">
                  <c:v>-37.054193557494109</c:v>
                </c:pt>
                <c:pt idx="1931">
                  <c:v>-37.434084344813208</c:v>
                </c:pt>
                <c:pt idx="1932">
                  <c:v>-37.940760858646414</c:v>
                </c:pt>
                <c:pt idx="1933">
                  <c:v>-39.081433545103394</c:v>
                </c:pt>
                <c:pt idx="1934">
                  <c:v>-38.954647607913792</c:v>
                </c:pt>
                <c:pt idx="1935">
                  <c:v>-39.081433545103394</c:v>
                </c:pt>
                <c:pt idx="1936">
                  <c:v>-39.081433545103394</c:v>
                </c:pt>
                <c:pt idx="1937">
                  <c:v>-39.335038847450143</c:v>
                </c:pt>
                <c:pt idx="1938">
                  <c:v>-39.715530414977259</c:v>
                </c:pt>
                <c:pt idx="1939">
                  <c:v>-39.715530414977259</c:v>
                </c:pt>
                <c:pt idx="1940">
                  <c:v>-39.335038847450143</c:v>
                </c:pt>
                <c:pt idx="1941">
                  <c:v>-39.335038847450143</c:v>
                </c:pt>
                <c:pt idx="1942">
                  <c:v>-39.081433545103394</c:v>
                </c:pt>
                <c:pt idx="1943">
                  <c:v>-38.827872809464907</c:v>
                </c:pt>
                <c:pt idx="1944">
                  <c:v>-39.081433545103394</c:v>
                </c:pt>
                <c:pt idx="1945">
                  <c:v>-38.954647607913792</c:v>
                </c:pt>
                <c:pt idx="1946">
                  <c:v>-38.954647607913792</c:v>
                </c:pt>
                <c:pt idx="1947">
                  <c:v>-38.320884944384254</c:v>
                </c:pt>
                <c:pt idx="1948">
                  <c:v>-38.447615217212224</c:v>
                </c:pt>
                <c:pt idx="1949">
                  <c:v>-38.067457768029733</c:v>
                </c:pt>
                <c:pt idx="1950">
                  <c:v>-37.940760858646414</c:v>
                </c:pt>
                <c:pt idx="1951">
                  <c:v>-37.940760858646414</c:v>
                </c:pt>
                <c:pt idx="1952">
                  <c:v>-38.194165795632898</c:v>
                </c:pt>
                <c:pt idx="1953">
                  <c:v>-38.067457768029733</c:v>
                </c:pt>
                <c:pt idx="1954">
                  <c:v>-37.940760858646414</c:v>
                </c:pt>
                <c:pt idx="1955">
                  <c:v>-38.320884944384254</c:v>
                </c:pt>
                <c:pt idx="1956">
                  <c:v>-38.954647607913792</c:v>
                </c:pt>
                <c:pt idx="1957">
                  <c:v>-39.588688740012905</c:v>
                </c:pt>
                <c:pt idx="1958">
                  <c:v>-39.461858218484402</c:v>
                </c:pt>
                <c:pt idx="1959">
                  <c:v>-39.715530414977259</c:v>
                </c:pt>
                <c:pt idx="1960">
                  <c:v>-40.349906194386129</c:v>
                </c:pt>
                <c:pt idx="1961">
                  <c:v>-39.715530414977259</c:v>
                </c:pt>
                <c:pt idx="1962">
                  <c:v>-39.081433545103394</c:v>
                </c:pt>
                <c:pt idx="1963">
                  <c:v>-39.335038847450143</c:v>
                </c:pt>
                <c:pt idx="1964">
                  <c:v>-39.715530414977259</c:v>
                </c:pt>
                <c:pt idx="1965">
                  <c:v>-39.335038847450143</c:v>
                </c:pt>
                <c:pt idx="1966">
                  <c:v>-38.954647607913792</c:v>
                </c:pt>
                <c:pt idx="1967">
                  <c:v>-39.081433545103394</c:v>
                </c:pt>
                <c:pt idx="1968">
                  <c:v>-39.335038847450143</c:v>
                </c:pt>
                <c:pt idx="1969">
                  <c:v>-39.208230623969513</c:v>
                </c:pt>
                <c:pt idx="1970">
                  <c:v>-39.335038847450143</c:v>
                </c:pt>
                <c:pt idx="1971">
                  <c:v>-39.969247236986348</c:v>
                </c:pt>
                <c:pt idx="1972">
                  <c:v>-40.476814851813607</c:v>
                </c:pt>
                <c:pt idx="1973">
                  <c:v>-39.969247236986348</c:v>
                </c:pt>
                <c:pt idx="1974">
                  <c:v>-39.969247236986348</c:v>
                </c:pt>
                <c:pt idx="1975">
                  <c:v>-40.223008708072015</c:v>
                </c:pt>
                <c:pt idx="1976">
                  <c:v>-40.730665691813236</c:v>
                </c:pt>
                <c:pt idx="1977">
                  <c:v>-40.730665691813236</c:v>
                </c:pt>
                <c:pt idx="1978">
                  <c:v>-40.096122389921376</c:v>
                </c:pt>
                <c:pt idx="1979">
                  <c:v>-39.969247236986348</c:v>
                </c:pt>
                <c:pt idx="1980">
                  <c:v>-40.096122389921376</c:v>
                </c:pt>
                <c:pt idx="1981">
                  <c:v>-39.715530414977259</c:v>
                </c:pt>
                <c:pt idx="1982">
                  <c:v>-40.349906194386129</c:v>
                </c:pt>
                <c:pt idx="1983">
                  <c:v>-40.603734683305447</c:v>
                </c:pt>
                <c:pt idx="1984">
                  <c:v>-40.984561251692092</c:v>
                </c:pt>
                <c:pt idx="1985">
                  <c:v>-41.238501555093755</c:v>
                </c:pt>
                <c:pt idx="1986">
                  <c:v>-42.000591163170157</c:v>
                </c:pt>
                <c:pt idx="1987">
                  <c:v>-42.381787256454409</c:v>
                </c:pt>
                <c:pt idx="1988">
                  <c:v>-42.890205786801289</c:v>
                </c:pt>
                <c:pt idx="1989">
                  <c:v>-43.271637593114413</c:v>
                </c:pt>
                <c:pt idx="1990">
                  <c:v>-43.653170553238994</c:v>
                </c:pt>
                <c:pt idx="1991">
                  <c:v>-43.7803706991524</c:v>
                </c:pt>
                <c:pt idx="1992">
                  <c:v>-43.907582096308715</c:v>
                </c:pt>
                <c:pt idx="1993">
                  <c:v>-44.03480474769399</c:v>
                </c:pt>
                <c:pt idx="1994">
                  <c:v>-44.03480474769399</c:v>
                </c:pt>
                <c:pt idx="1995">
                  <c:v>-43.271637593114413</c:v>
                </c:pt>
                <c:pt idx="1996">
                  <c:v>-42.381787256454409</c:v>
                </c:pt>
                <c:pt idx="1997">
                  <c:v>-41.746516487137811</c:v>
                </c:pt>
                <c:pt idx="1998">
                  <c:v>-41.492486625680499</c:v>
                </c:pt>
                <c:pt idx="1999">
                  <c:v>-41.492486625680499</c:v>
                </c:pt>
                <c:pt idx="2000">
                  <c:v>-42.000591163170157</c:v>
                </c:pt>
                <c:pt idx="2001">
                  <c:v>-42.127645314065937</c:v>
                </c:pt>
                <c:pt idx="2002">
                  <c:v>-42.000591163170157</c:v>
                </c:pt>
                <c:pt idx="2003">
                  <c:v>-41.746516487137811</c:v>
                </c:pt>
                <c:pt idx="2004">
                  <c:v>-42.127645314065937</c:v>
                </c:pt>
                <c:pt idx="2005">
                  <c:v>-42.763084316086861</c:v>
                </c:pt>
                <c:pt idx="2006">
                  <c:v>-43.144482422337504</c:v>
                </c:pt>
                <c:pt idx="2007">
                  <c:v>-43.525981655583472</c:v>
                </c:pt>
                <c:pt idx="2008">
                  <c:v>-42.763084316086861</c:v>
                </c:pt>
                <c:pt idx="2009">
                  <c:v>-42.254710677504356</c:v>
                </c:pt>
                <c:pt idx="2010">
                  <c:v>-42.254710677504356</c:v>
                </c:pt>
                <c:pt idx="2011">
                  <c:v>-42.508875053887095</c:v>
                </c:pt>
                <c:pt idx="2012">
                  <c:v>-43.017338487892467</c:v>
                </c:pt>
                <c:pt idx="2013">
                  <c:v>-43.017338487892467</c:v>
                </c:pt>
                <c:pt idx="2014">
                  <c:v>-42.508875053887095</c:v>
                </c:pt>
                <c:pt idx="2015">
                  <c:v>-41.873548221849646</c:v>
                </c:pt>
                <c:pt idx="2016">
                  <c:v>-41.238501555093755</c:v>
                </c:pt>
                <c:pt idx="2017">
                  <c:v>-40.349906194386129</c:v>
                </c:pt>
                <c:pt idx="2018">
                  <c:v>-40.096122389921376</c:v>
                </c:pt>
                <c:pt idx="2019">
                  <c:v>-40.857607880290509</c:v>
                </c:pt>
                <c:pt idx="2020">
                  <c:v>-41.365488493009025</c:v>
                </c:pt>
                <c:pt idx="2021">
                  <c:v>-40.730665691813236</c:v>
                </c:pt>
                <c:pt idx="2022">
                  <c:v>-40.223008708072015</c:v>
                </c:pt>
                <c:pt idx="2023">
                  <c:v>-40.223008708072015</c:v>
                </c:pt>
                <c:pt idx="2024">
                  <c:v>-40.223008708072015</c:v>
                </c:pt>
                <c:pt idx="2025">
                  <c:v>-39.715530414977259</c:v>
                </c:pt>
                <c:pt idx="2026">
                  <c:v>-39.715530414977259</c:v>
                </c:pt>
                <c:pt idx="2027">
                  <c:v>-39.588688740012905</c:v>
                </c:pt>
                <c:pt idx="2028">
                  <c:v>-39.588688740012905</c:v>
                </c:pt>
                <c:pt idx="2029">
                  <c:v>-39.588688740012905</c:v>
                </c:pt>
                <c:pt idx="2030">
                  <c:v>-39.842383246320203</c:v>
                </c:pt>
                <c:pt idx="2031">
                  <c:v>-40.096122389921376</c:v>
                </c:pt>
                <c:pt idx="2032">
                  <c:v>-40.096122389921376</c:v>
                </c:pt>
                <c:pt idx="2033">
                  <c:v>-39.969247236986348</c:v>
                </c:pt>
                <c:pt idx="2034">
                  <c:v>-39.969247236986348</c:v>
                </c:pt>
                <c:pt idx="2035">
                  <c:v>-40.730665691813236</c:v>
                </c:pt>
                <c:pt idx="2036">
                  <c:v>-40.476814851813607</c:v>
                </c:pt>
                <c:pt idx="2037">
                  <c:v>-40.730665691813236</c:v>
                </c:pt>
                <c:pt idx="2038">
                  <c:v>-41.111525808974285</c:v>
                </c:pt>
                <c:pt idx="2039">
                  <c:v>-40.984561251692092</c:v>
                </c:pt>
                <c:pt idx="2040">
                  <c:v>-41.238501555093755</c:v>
                </c:pt>
                <c:pt idx="2041">
                  <c:v>-41.238501555093755</c:v>
                </c:pt>
                <c:pt idx="2042">
                  <c:v>-41.365488493009025</c:v>
                </c:pt>
                <c:pt idx="2043">
                  <c:v>-41.492486625680499</c:v>
                </c:pt>
                <c:pt idx="2044">
                  <c:v>-41.365488493009025</c:v>
                </c:pt>
                <c:pt idx="2045">
                  <c:v>-41.365488493009025</c:v>
                </c:pt>
                <c:pt idx="2046">
                  <c:v>-40.857607880290509</c:v>
                </c:pt>
                <c:pt idx="2047">
                  <c:v>-40.984561251692092</c:v>
                </c:pt>
                <c:pt idx="2048">
                  <c:v>-40.857607880290509</c:v>
                </c:pt>
                <c:pt idx="2049">
                  <c:v>-41.111525808974285</c:v>
                </c:pt>
                <c:pt idx="2050">
                  <c:v>-41.492486625680499</c:v>
                </c:pt>
                <c:pt idx="2051">
                  <c:v>-41.746516487137811</c:v>
                </c:pt>
                <c:pt idx="2052">
                  <c:v>-41.619495956069386</c:v>
                </c:pt>
                <c:pt idx="2053">
                  <c:v>-40.476814851813607</c:v>
                </c:pt>
                <c:pt idx="2054">
                  <c:v>-40.730665691813236</c:v>
                </c:pt>
                <c:pt idx="2055">
                  <c:v>-41.111525808974285</c:v>
                </c:pt>
                <c:pt idx="2056">
                  <c:v>-41.238501555093755</c:v>
                </c:pt>
                <c:pt idx="2057">
                  <c:v>-41.365488493009025</c:v>
                </c:pt>
                <c:pt idx="2058">
                  <c:v>-41.619495956069386</c:v>
                </c:pt>
                <c:pt idx="2059">
                  <c:v>-41.238501555093755</c:v>
                </c:pt>
                <c:pt idx="2060">
                  <c:v>-41.492486625680499</c:v>
                </c:pt>
                <c:pt idx="2061">
                  <c:v>-41.492486625680499</c:v>
                </c:pt>
                <c:pt idx="2062">
                  <c:v>-41.619495956069386</c:v>
                </c:pt>
                <c:pt idx="2063">
                  <c:v>-41.492486625680499</c:v>
                </c:pt>
                <c:pt idx="2064">
                  <c:v>-40.857607880290509</c:v>
                </c:pt>
                <c:pt idx="2065">
                  <c:v>-40.223008708072015</c:v>
                </c:pt>
                <c:pt idx="2066">
                  <c:v>-40.730665691813236</c:v>
                </c:pt>
                <c:pt idx="2067">
                  <c:v>-40.603734683305447</c:v>
                </c:pt>
                <c:pt idx="2068">
                  <c:v>-39.715530414977259</c:v>
                </c:pt>
                <c:pt idx="2069">
                  <c:v>-39.461858218484402</c:v>
                </c:pt>
                <c:pt idx="2070">
                  <c:v>-39.715530414977259</c:v>
                </c:pt>
                <c:pt idx="2071">
                  <c:v>-39.969247236986348</c:v>
                </c:pt>
                <c:pt idx="2072">
                  <c:v>-40.223008708072015</c:v>
                </c:pt>
                <c:pt idx="2073">
                  <c:v>-40.223008708072015</c:v>
                </c:pt>
                <c:pt idx="2074">
                  <c:v>-40.349906194386129</c:v>
                </c:pt>
                <c:pt idx="2075">
                  <c:v>-40.349906194386129</c:v>
                </c:pt>
                <c:pt idx="2076">
                  <c:v>-40.476814851813607</c:v>
                </c:pt>
                <c:pt idx="2077">
                  <c:v>-40.349906194386129</c:v>
                </c:pt>
                <c:pt idx="2078">
                  <c:v>-40.349906194386129</c:v>
                </c:pt>
                <c:pt idx="2079">
                  <c:v>-40.730665691813236</c:v>
                </c:pt>
                <c:pt idx="2080">
                  <c:v>-40.730665691813236</c:v>
                </c:pt>
                <c:pt idx="2081">
                  <c:v>-41.111525808974285</c:v>
                </c:pt>
                <c:pt idx="2082">
                  <c:v>-41.492486625680499</c:v>
                </c:pt>
                <c:pt idx="2083">
                  <c:v>-41.746516487137811</c:v>
                </c:pt>
                <c:pt idx="2084">
                  <c:v>-41.492486625680499</c:v>
                </c:pt>
                <c:pt idx="2085">
                  <c:v>-41.492486625680499</c:v>
                </c:pt>
                <c:pt idx="2086">
                  <c:v>-42.254710677504356</c:v>
                </c:pt>
                <c:pt idx="2087">
                  <c:v>-41.492486625680499</c:v>
                </c:pt>
                <c:pt idx="2088">
                  <c:v>-41.619495956069386</c:v>
                </c:pt>
                <c:pt idx="2089">
                  <c:v>-41.238501555093755</c:v>
                </c:pt>
                <c:pt idx="2090">
                  <c:v>-40.730665691813236</c:v>
                </c:pt>
                <c:pt idx="2091">
                  <c:v>-40.476814851813607</c:v>
                </c:pt>
                <c:pt idx="2092">
                  <c:v>-41.111525808974285</c:v>
                </c:pt>
                <c:pt idx="2093">
                  <c:v>-41.492486625680499</c:v>
                </c:pt>
                <c:pt idx="2094">
                  <c:v>-41.111525808974285</c:v>
                </c:pt>
                <c:pt idx="2095">
                  <c:v>-41.619495956069386</c:v>
                </c:pt>
                <c:pt idx="2096">
                  <c:v>-41.746516487137811</c:v>
                </c:pt>
                <c:pt idx="2097">
                  <c:v>-42.635974072773479</c:v>
                </c:pt>
                <c:pt idx="2098">
                  <c:v>-43.017338487892467</c:v>
                </c:pt>
                <c:pt idx="2099">
                  <c:v>-42.763084316086861</c:v>
                </c:pt>
                <c:pt idx="2100">
                  <c:v>-42.254710677504356</c:v>
                </c:pt>
                <c:pt idx="2101">
                  <c:v>-42.381787256454409</c:v>
                </c:pt>
                <c:pt idx="2102">
                  <c:v>-42.508875053887095</c:v>
                </c:pt>
                <c:pt idx="2103">
                  <c:v>-42.508875053887095</c:v>
                </c:pt>
                <c:pt idx="2104">
                  <c:v>-42.763084316086861</c:v>
                </c:pt>
                <c:pt idx="2105">
                  <c:v>-42.381787256454409</c:v>
                </c:pt>
                <c:pt idx="2106">
                  <c:v>-42.254710677504356</c:v>
                </c:pt>
                <c:pt idx="2107">
                  <c:v>-42.254710677504356</c:v>
                </c:pt>
                <c:pt idx="2108">
                  <c:v>-42.381787256454409</c:v>
                </c:pt>
                <c:pt idx="2109">
                  <c:v>-43.144482422337504</c:v>
                </c:pt>
                <c:pt idx="2110">
                  <c:v>-42.635974072773479</c:v>
                </c:pt>
                <c:pt idx="2111">
                  <c:v>-43.017338487892467</c:v>
                </c:pt>
                <c:pt idx="2112">
                  <c:v>-43.525981655583472</c:v>
                </c:pt>
                <c:pt idx="2113">
                  <c:v>-43.653170553238994</c:v>
                </c:pt>
                <c:pt idx="2114">
                  <c:v>-43.525981655583472</c:v>
                </c:pt>
                <c:pt idx="2115">
                  <c:v>-43.144482422337504</c:v>
                </c:pt>
                <c:pt idx="2116">
                  <c:v>-42.635974072773479</c:v>
                </c:pt>
                <c:pt idx="2117">
                  <c:v>-42.508875053887095</c:v>
                </c:pt>
                <c:pt idx="2118">
                  <c:v>-42.127645314065937</c:v>
                </c:pt>
                <c:pt idx="2119">
                  <c:v>-42.254710677504356</c:v>
                </c:pt>
                <c:pt idx="2120">
                  <c:v>-42.000591163170157</c:v>
                </c:pt>
                <c:pt idx="2121">
                  <c:v>-41.619495956069386</c:v>
                </c:pt>
                <c:pt idx="2122">
                  <c:v>-41.873548221849646</c:v>
                </c:pt>
                <c:pt idx="2123">
                  <c:v>-41.746516487137811</c:v>
                </c:pt>
                <c:pt idx="2124">
                  <c:v>-41.746516487137811</c:v>
                </c:pt>
                <c:pt idx="2125">
                  <c:v>-41.619495956069386</c:v>
                </c:pt>
                <c:pt idx="2126">
                  <c:v>-41.619495956069386</c:v>
                </c:pt>
                <c:pt idx="2127">
                  <c:v>-42.127645314065937</c:v>
                </c:pt>
                <c:pt idx="2128">
                  <c:v>-42.127645314065937</c:v>
                </c:pt>
                <c:pt idx="2129">
                  <c:v>-41.492486625680499</c:v>
                </c:pt>
                <c:pt idx="2130">
                  <c:v>-41.873548221849646</c:v>
                </c:pt>
                <c:pt idx="2131">
                  <c:v>-42.127645314065937</c:v>
                </c:pt>
                <c:pt idx="2132">
                  <c:v>-41.746516487137811</c:v>
                </c:pt>
                <c:pt idx="2133">
                  <c:v>-42.127645314065937</c:v>
                </c:pt>
                <c:pt idx="2134">
                  <c:v>-42.000591163170157</c:v>
                </c:pt>
                <c:pt idx="2135">
                  <c:v>-41.873548221849646</c:v>
                </c:pt>
                <c:pt idx="2136">
                  <c:v>-41.746516487137811</c:v>
                </c:pt>
                <c:pt idx="2137">
                  <c:v>-41.873548221849646</c:v>
                </c:pt>
                <c:pt idx="2138">
                  <c:v>-41.619495956069386</c:v>
                </c:pt>
                <c:pt idx="2139">
                  <c:v>-41.492486625680499</c:v>
                </c:pt>
                <c:pt idx="2140">
                  <c:v>-41.619495956069386</c:v>
                </c:pt>
                <c:pt idx="2141">
                  <c:v>-41.492486625680499</c:v>
                </c:pt>
                <c:pt idx="2142">
                  <c:v>-41.238501555093755</c:v>
                </c:pt>
                <c:pt idx="2143">
                  <c:v>-40.857607880290509</c:v>
                </c:pt>
                <c:pt idx="2144">
                  <c:v>-40.984561251692092</c:v>
                </c:pt>
                <c:pt idx="2145">
                  <c:v>-40.476814851813607</c:v>
                </c:pt>
                <c:pt idx="2146">
                  <c:v>-40.223008708072015</c:v>
                </c:pt>
                <c:pt idx="2147">
                  <c:v>-39.842383246320203</c:v>
                </c:pt>
                <c:pt idx="2148">
                  <c:v>-39.081433545103394</c:v>
                </c:pt>
                <c:pt idx="2149">
                  <c:v>-39.842383246320203</c:v>
                </c:pt>
                <c:pt idx="2150">
                  <c:v>-40.603734683305447</c:v>
                </c:pt>
                <c:pt idx="2151">
                  <c:v>-40.096122389921376</c:v>
                </c:pt>
                <c:pt idx="2152">
                  <c:v>-40.476814851813607</c:v>
                </c:pt>
                <c:pt idx="2153">
                  <c:v>-41.238501555093755</c:v>
                </c:pt>
                <c:pt idx="2154">
                  <c:v>-41.746516487137811</c:v>
                </c:pt>
                <c:pt idx="2155">
                  <c:v>-42.127645314065937</c:v>
                </c:pt>
                <c:pt idx="2156">
                  <c:v>-42.254710677504356</c:v>
                </c:pt>
                <c:pt idx="2157">
                  <c:v>-42.635974072773479</c:v>
                </c:pt>
                <c:pt idx="2158">
                  <c:v>-42.000591163170157</c:v>
                </c:pt>
                <c:pt idx="2159">
                  <c:v>-42.000591163170157</c:v>
                </c:pt>
                <c:pt idx="2160">
                  <c:v>-42.890205786801289</c:v>
                </c:pt>
                <c:pt idx="2161">
                  <c:v>-43.907582096308715</c:v>
                </c:pt>
                <c:pt idx="2162">
                  <c:v>-43.653170553238994</c:v>
                </c:pt>
                <c:pt idx="2163">
                  <c:v>-43.017338487892467</c:v>
                </c:pt>
                <c:pt idx="2164">
                  <c:v>-42.254710677504356</c:v>
                </c:pt>
                <c:pt idx="2165">
                  <c:v>-42.000591163170157</c:v>
                </c:pt>
                <c:pt idx="2166">
                  <c:v>-41.746516487137811</c:v>
                </c:pt>
                <c:pt idx="2167">
                  <c:v>-41.365488493009025</c:v>
                </c:pt>
                <c:pt idx="2168">
                  <c:v>-40.984561251692092</c:v>
                </c:pt>
                <c:pt idx="2169">
                  <c:v>-41.492486625680499</c:v>
                </c:pt>
                <c:pt idx="2170">
                  <c:v>-41.873548221849646</c:v>
                </c:pt>
                <c:pt idx="2171">
                  <c:v>-42.127645314065937</c:v>
                </c:pt>
                <c:pt idx="2172">
                  <c:v>-41.238501555093755</c:v>
                </c:pt>
                <c:pt idx="2173">
                  <c:v>-41.238501555093755</c:v>
                </c:pt>
                <c:pt idx="2174">
                  <c:v>-41.492486625680499</c:v>
                </c:pt>
                <c:pt idx="2175">
                  <c:v>-41.492486625680499</c:v>
                </c:pt>
                <c:pt idx="2176">
                  <c:v>-41.238501555093755</c:v>
                </c:pt>
                <c:pt idx="2177">
                  <c:v>-41.238501555093755</c:v>
                </c:pt>
                <c:pt idx="2178">
                  <c:v>-41.365488493009025</c:v>
                </c:pt>
                <c:pt idx="2179">
                  <c:v>-41.492486625680499</c:v>
                </c:pt>
                <c:pt idx="2180">
                  <c:v>-41.492486625680499</c:v>
                </c:pt>
                <c:pt idx="2181">
                  <c:v>-41.746516487137811</c:v>
                </c:pt>
                <c:pt idx="2182">
                  <c:v>-42.127645314065937</c:v>
                </c:pt>
                <c:pt idx="2183">
                  <c:v>-42.254710677504356</c:v>
                </c:pt>
                <c:pt idx="2184">
                  <c:v>-42.254710677504356</c:v>
                </c:pt>
                <c:pt idx="2185">
                  <c:v>-41.619495956069386</c:v>
                </c:pt>
                <c:pt idx="2186">
                  <c:v>-41.873548221849646</c:v>
                </c:pt>
                <c:pt idx="2187">
                  <c:v>-41.492486625680499</c:v>
                </c:pt>
                <c:pt idx="2188">
                  <c:v>-40.857607880290509</c:v>
                </c:pt>
                <c:pt idx="2189">
                  <c:v>-40.349906194386129</c:v>
                </c:pt>
                <c:pt idx="2190">
                  <c:v>-40.984561251692092</c:v>
                </c:pt>
                <c:pt idx="2191">
                  <c:v>-40.984561251692092</c:v>
                </c:pt>
                <c:pt idx="2192">
                  <c:v>-40.984561251692092</c:v>
                </c:pt>
                <c:pt idx="2193">
                  <c:v>-40.349906194386129</c:v>
                </c:pt>
                <c:pt idx="2194">
                  <c:v>-40.223008708072015</c:v>
                </c:pt>
                <c:pt idx="2195">
                  <c:v>-40.096122389921376</c:v>
                </c:pt>
                <c:pt idx="2196">
                  <c:v>-40.096122389921376</c:v>
                </c:pt>
                <c:pt idx="2197">
                  <c:v>-40.603734683305447</c:v>
                </c:pt>
                <c:pt idx="2198">
                  <c:v>-40.349906194386129</c:v>
                </c:pt>
                <c:pt idx="2199">
                  <c:v>-40.223008708072015</c:v>
                </c:pt>
                <c:pt idx="2200">
                  <c:v>-40.730665691813236</c:v>
                </c:pt>
                <c:pt idx="2201">
                  <c:v>-40.223008708072015</c:v>
                </c:pt>
                <c:pt idx="2202">
                  <c:v>-39.335038847450143</c:v>
                </c:pt>
                <c:pt idx="2203">
                  <c:v>-38.954647607913792</c:v>
                </c:pt>
                <c:pt idx="2204">
                  <c:v>-39.081433545103394</c:v>
                </c:pt>
                <c:pt idx="2205">
                  <c:v>-39.335038847450143</c:v>
                </c:pt>
                <c:pt idx="2206">
                  <c:v>-39.461858218484402</c:v>
                </c:pt>
                <c:pt idx="2207">
                  <c:v>-40.096122389921376</c:v>
                </c:pt>
                <c:pt idx="2208">
                  <c:v>-40.096122389921376</c:v>
                </c:pt>
                <c:pt idx="2209">
                  <c:v>-40.096122389921376</c:v>
                </c:pt>
                <c:pt idx="2210">
                  <c:v>-39.842383246320203</c:v>
                </c:pt>
                <c:pt idx="2211">
                  <c:v>-40.096122389921376</c:v>
                </c:pt>
                <c:pt idx="2212">
                  <c:v>-40.349906194386129</c:v>
                </c:pt>
                <c:pt idx="2213">
                  <c:v>-40.096122389921376</c:v>
                </c:pt>
                <c:pt idx="2214">
                  <c:v>-39.715530414977259</c:v>
                </c:pt>
                <c:pt idx="2215">
                  <c:v>-39.969247236986348</c:v>
                </c:pt>
                <c:pt idx="2216">
                  <c:v>-39.715530414977259</c:v>
                </c:pt>
                <c:pt idx="2217">
                  <c:v>-39.969247236986348</c:v>
                </c:pt>
                <c:pt idx="2218">
                  <c:v>-40.349906194386129</c:v>
                </c:pt>
                <c:pt idx="2219">
                  <c:v>-40.476814851813607</c:v>
                </c:pt>
                <c:pt idx="2220">
                  <c:v>-40.603734683305447</c:v>
                </c:pt>
                <c:pt idx="2221">
                  <c:v>-40.857607880290509</c:v>
                </c:pt>
                <c:pt idx="2222">
                  <c:v>-40.730665691813236</c:v>
                </c:pt>
                <c:pt idx="2223">
                  <c:v>-41.111525808974285</c:v>
                </c:pt>
                <c:pt idx="2224">
                  <c:v>-40.603734683305447</c:v>
                </c:pt>
                <c:pt idx="2225">
                  <c:v>-41.111525808974285</c:v>
                </c:pt>
                <c:pt idx="2226">
                  <c:v>-41.365488493009025</c:v>
                </c:pt>
                <c:pt idx="2227">
                  <c:v>-41.746516487137811</c:v>
                </c:pt>
                <c:pt idx="2228">
                  <c:v>-41.746516487137811</c:v>
                </c:pt>
                <c:pt idx="2229">
                  <c:v>-40.857607880290509</c:v>
                </c:pt>
                <c:pt idx="2230">
                  <c:v>-40.603734683305447</c:v>
                </c:pt>
                <c:pt idx="2231">
                  <c:v>-41.111525808974285</c:v>
                </c:pt>
                <c:pt idx="2232">
                  <c:v>-40.857607880290509</c:v>
                </c:pt>
                <c:pt idx="2233">
                  <c:v>-40.603734683305447</c:v>
                </c:pt>
                <c:pt idx="2234">
                  <c:v>-40.223008708072015</c:v>
                </c:pt>
                <c:pt idx="2235">
                  <c:v>-39.715530414977259</c:v>
                </c:pt>
                <c:pt idx="2236">
                  <c:v>-39.461858218484402</c:v>
                </c:pt>
                <c:pt idx="2237">
                  <c:v>-39.715530414977259</c:v>
                </c:pt>
                <c:pt idx="2238">
                  <c:v>-39.842383246320203</c:v>
                </c:pt>
                <c:pt idx="2239">
                  <c:v>-40.476814851813607</c:v>
                </c:pt>
                <c:pt idx="2240">
                  <c:v>-40.984561251692092</c:v>
                </c:pt>
                <c:pt idx="2241">
                  <c:v>-40.857607880290509</c:v>
                </c:pt>
                <c:pt idx="2242">
                  <c:v>-40.349906194386129</c:v>
                </c:pt>
                <c:pt idx="2243">
                  <c:v>-40.603734683305447</c:v>
                </c:pt>
                <c:pt idx="2244">
                  <c:v>-40.730665691813236</c:v>
                </c:pt>
                <c:pt idx="2245">
                  <c:v>-41.238501555093755</c:v>
                </c:pt>
                <c:pt idx="2246">
                  <c:v>-41.365488493009025</c:v>
                </c:pt>
                <c:pt idx="2247">
                  <c:v>-41.873548221849646</c:v>
                </c:pt>
                <c:pt idx="2248">
                  <c:v>-41.746516487137811</c:v>
                </c:pt>
                <c:pt idx="2249">
                  <c:v>-41.365488493009025</c:v>
                </c:pt>
                <c:pt idx="2250">
                  <c:v>-41.238501555093755</c:v>
                </c:pt>
                <c:pt idx="2251">
                  <c:v>-41.619495956069386</c:v>
                </c:pt>
                <c:pt idx="2252">
                  <c:v>-41.365488493009025</c:v>
                </c:pt>
                <c:pt idx="2253">
                  <c:v>-41.365488493009025</c:v>
                </c:pt>
                <c:pt idx="2254">
                  <c:v>-41.492486625680499</c:v>
                </c:pt>
                <c:pt idx="2255">
                  <c:v>-41.746516487137811</c:v>
                </c:pt>
                <c:pt idx="2256">
                  <c:v>-42.254710677504356</c:v>
                </c:pt>
                <c:pt idx="2257">
                  <c:v>-42.127645314065937</c:v>
                </c:pt>
                <c:pt idx="2258">
                  <c:v>-41.746516487137811</c:v>
                </c:pt>
                <c:pt idx="2259">
                  <c:v>-41.619495956069386</c:v>
                </c:pt>
                <c:pt idx="2260">
                  <c:v>-40.857607880290509</c:v>
                </c:pt>
                <c:pt idx="2261">
                  <c:v>-40.984561251692092</c:v>
                </c:pt>
                <c:pt idx="2262">
                  <c:v>-41.238501555093755</c:v>
                </c:pt>
                <c:pt idx="2263">
                  <c:v>-40.984561251692092</c:v>
                </c:pt>
                <c:pt idx="2264">
                  <c:v>-40.603734683305447</c:v>
                </c:pt>
                <c:pt idx="2265">
                  <c:v>-41.238501555093755</c:v>
                </c:pt>
                <c:pt idx="2266">
                  <c:v>-41.365488493009025</c:v>
                </c:pt>
                <c:pt idx="2267">
                  <c:v>-41.492486625680499</c:v>
                </c:pt>
                <c:pt idx="2268">
                  <c:v>-41.746516487137811</c:v>
                </c:pt>
                <c:pt idx="2269">
                  <c:v>-41.619495956069386</c:v>
                </c:pt>
                <c:pt idx="2270">
                  <c:v>-41.873548221849646</c:v>
                </c:pt>
                <c:pt idx="2271">
                  <c:v>-41.873548221849646</c:v>
                </c:pt>
                <c:pt idx="2272">
                  <c:v>-41.746516487137811</c:v>
                </c:pt>
                <c:pt idx="2273">
                  <c:v>-41.365488493009025</c:v>
                </c:pt>
                <c:pt idx="2274">
                  <c:v>-41.619495956069386</c:v>
                </c:pt>
                <c:pt idx="2275">
                  <c:v>-41.746516487137811</c:v>
                </c:pt>
                <c:pt idx="2276">
                  <c:v>-41.492486625680499</c:v>
                </c:pt>
                <c:pt idx="2277">
                  <c:v>-42.763084316086861</c:v>
                </c:pt>
                <c:pt idx="2278">
                  <c:v>-42.381787256454409</c:v>
                </c:pt>
                <c:pt idx="2279">
                  <c:v>-42.381787256454409</c:v>
                </c:pt>
                <c:pt idx="2280">
                  <c:v>-42.381787256454409</c:v>
                </c:pt>
                <c:pt idx="2281">
                  <c:v>-42.254710677504356</c:v>
                </c:pt>
                <c:pt idx="2282">
                  <c:v>-42.508875053887095</c:v>
                </c:pt>
                <c:pt idx="2283">
                  <c:v>-42.000591163170157</c:v>
                </c:pt>
                <c:pt idx="2284">
                  <c:v>-41.111525808974285</c:v>
                </c:pt>
                <c:pt idx="2285">
                  <c:v>-40.730665691813236</c:v>
                </c:pt>
                <c:pt idx="2286">
                  <c:v>-40.603734683305447</c:v>
                </c:pt>
                <c:pt idx="2287">
                  <c:v>-40.730665691813236</c:v>
                </c:pt>
                <c:pt idx="2288">
                  <c:v>-40.476814851813607</c:v>
                </c:pt>
                <c:pt idx="2289">
                  <c:v>-40.223008708072015</c:v>
                </c:pt>
                <c:pt idx="2290">
                  <c:v>-40.223008708072015</c:v>
                </c:pt>
                <c:pt idx="2291">
                  <c:v>-40.603734683305447</c:v>
                </c:pt>
                <c:pt idx="2292">
                  <c:v>-41.238501555093755</c:v>
                </c:pt>
                <c:pt idx="2293">
                  <c:v>-41.746516487137811</c:v>
                </c:pt>
                <c:pt idx="2294">
                  <c:v>-41.238501555093755</c:v>
                </c:pt>
                <c:pt idx="2295">
                  <c:v>-41.238501555093755</c:v>
                </c:pt>
                <c:pt idx="2296">
                  <c:v>-41.619495956069386</c:v>
                </c:pt>
                <c:pt idx="2297">
                  <c:v>-40.984561251692092</c:v>
                </c:pt>
                <c:pt idx="2298">
                  <c:v>-40.603734683305447</c:v>
                </c:pt>
                <c:pt idx="2299">
                  <c:v>-40.096122389921376</c:v>
                </c:pt>
                <c:pt idx="2300">
                  <c:v>-39.842383246320203</c:v>
                </c:pt>
                <c:pt idx="2301">
                  <c:v>-39.969247236986348</c:v>
                </c:pt>
                <c:pt idx="2302">
                  <c:v>-39.335038847450143</c:v>
                </c:pt>
                <c:pt idx="2303">
                  <c:v>-38.954647607913792</c:v>
                </c:pt>
                <c:pt idx="2304">
                  <c:v>-39.461858218484402</c:v>
                </c:pt>
                <c:pt idx="2305">
                  <c:v>-39.588688740012905</c:v>
                </c:pt>
                <c:pt idx="2306">
                  <c:v>-38.954647607913792</c:v>
                </c:pt>
                <c:pt idx="2307">
                  <c:v>-39.335038847450143</c:v>
                </c:pt>
                <c:pt idx="2308">
                  <c:v>-39.335038847450143</c:v>
                </c:pt>
                <c:pt idx="2309">
                  <c:v>-39.461858218484402</c:v>
                </c:pt>
                <c:pt idx="2310">
                  <c:v>-39.715530414977259</c:v>
                </c:pt>
                <c:pt idx="2311">
                  <c:v>-39.335038847450143</c:v>
                </c:pt>
                <c:pt idx="2312">
                  <c:v>-38.954647607913792</c:v>
                </c:pt>
                <c:pt idx="2313">
                  <c:v>-38.70110914682089</c:v>
                </c:pt>
                <c:pt idx="2314">
                  <c:v>-38.57435661704735</c:v>
                </c:pt>
                <c:pt idx="2315">
                  <c:v>-39.461858218484402</c:v>
                </c:pt>
                <c:pt idx="2316">
                  <c:v>-39.208230623969513</c:v>
                </c:pt>
                <c:pt idx="2317">
                  <c:v>-39.208230623969513</c:v>
                </c:pt>
                <c:pt idx="2318">
                  <c:v>-38.954647607913792</c:v>
                </c:pt>
                <c:pt idx="2319">
                  <c:v>-39.208230623969513</c:v>
                </c:pt>
                <c:pt idx="2320">
                  <c:v>-39.335038847450143</c:v>
                </c:pt>
                <c:pt idx="2321">
                  <c:v>-39.081433545103394</c:v>
                </c:pt>
                <c:pt idx="2322">
                  <c:v>-39.081433545103394</c:v>
                </c:pt>
                <c:pt idx="2323">
                  <c:v>-39.208230623969513</c:v>
                </c:pt>
                <c:pt idx="2324">
                  <c:v>-39.081433545103394</c:v>
                </c:pt>
                <c:pt idx="2325">
                  <c:v>-39.588688740012905</c:v>
                </c:pt>
                <c:pt idx="2326">
                  <c:v>-40.223008708072015</c:v>
                </c:pt>
                <c:pt idx="2327">
                  <c:v>-40.476814851813607</c:v>
                </c:pt>
                <c:pt idx="2328">
                  <c:v>-40.857607880290509</c:v>
                </c:pt>
                <c:pt idx="2329">
                  <c:v>-41.619495956069386</c:v>
                </c:pt>
                <c:pt idx="2330">
                  <c:v>-41.873548221849646</c:v>
                </c:pt>
                <c:pt idx="2331">
                  <c:v>-41.619495956069386</c:v>
                </c:pt>
                <c:pt idx="2332">
                  <c:v>-40.984561251692092</c:v>
                </c:pt>
                <c:pt idx="2333">
                  <c:v>-41.365488493009025</c:v>
                </c:pt>
                <c:pt idx="2334">
                  <c:v>-40.984561251692092</c:v>
                </c:pt>
                <c:pt idx="2335">
                  <c:v>-40.730665691813236</c:v>
                </c:pt>
                <c:pt idx="2336">
                  <c:v>-40.476814851813607</c:v>
                </c:pt>
                <c:pt idx="2337">
                  <c:v>-40.349906194386129</c:v>
                </c:pt>
                <c:pt idx="2338">
                  <c:v>-39.715530414977259</c:v>
                </c:pt>
                <c:pt idx="2339">
                  <c:v>-39.461858218484402</c:v>
                </c:pt>
                <c:pt idx="2340">
                  <c:v>-40.223008708072015</c:v>
                </c:pt>
                <c:pt idx="2341">
                  <c:v>-40.349906194386129</c:v>
                </c:pt>
                <c:pt idx="2342">
                  <c:v>-40.349906194386129</c:v>
                </c:pt>
                <c:pt idx="2343">
                  <c:v>-40.730665691813236</c:v>
                </c:pt>
                <c:pt idx="2344">
                  <c:v>-40.857607880290509</c:v>
                </c:pt>
                <c:pt idx="2345">
                  <c:v>-40.984561251692092</c:v>
                </c:pt>
                <c:pt idx="2346">
                  <c:v>-40.857607880290509</c:v>
                </c:pt>
                <c:pt idx="2347">
                  <c:v>-40.857607880290509</c:v>
                </c:pt>
                <c:pt idx="2348">
                  <c:v>-40.984561251692092</c:v>
                </c:pt>
                <c:pt idx="2349">
                  <c:v>-40.857607880290509</c:v>
                </c:pt>
                <c:pt idx="2350">
                  <c:v>-40.223008708072015</c:v>
                </c:pt>
                <c:pt idx="2351">
                  <c:v>-39.969247236986348</c:v>
                </c:pt>
                <c:pt idx="2352">
                  <c:v>-40.096122389921376</c:v>
                </c:pt>
                <c:pt idx="2353">
                  <c:v>-40.730665691813236</c:v>
                </c:pt>
                <c:pt idx="2354">
                  <c:v>-40.730665691813236</c:v>
                </c:pt>
                <c:pt idx="2355">
                  <c:v>-41.111525808974285</c:v>
                </c:pt>
                <c:pt idx="2356">
                  <c:v>-40.476814851813607</c:v>
                </c:pt>
                <c:pt idx="2357">
                  <c:v>-40.730665691813236</c:v>
                </c:pt>
                <c:pt idx="2358">
                  <c:v>-40.984561251692092</c:v>
                </c:pt>
                <c:pt idx="2359">
                  <c:v>-40.984561251692092</c:v>
                </c:pt>
                <c:pt idx="2360">
                  <c:v>-40.984561251692092</c:v>
                </c:pt>
                <c:pt idx="2361">
                  <c:v>-40.984561251692092</c:v>
                </c:pt>
                <c:pt idx="2362">
                  <c:v>-40.857607880290509</c:v>
                </c:pt>
                <c:pt idx="2363">
                  <c:v>-40.603734683305447</c:v>
                </c:pt>
                <c:pt idx="2364">
                  <c:v>-40.349906194386129</c:v>
                </c:pt>
                <c:pt idx="2365">
                  <c:v>-39.715530414977259</c:v>
                </c:pt>
                <c:pt idx="2366">
                  <c:v>-38.827872809464907</c:v>
                </c:pt>
                <c:pt idx="2367">
                  <c:v>-39.208230623969513</c:v>
                </c:pt>
                <c:pt idx="2368">
                  <c:v>-39.208230623969513</c:v>
                </c:pt>
                <c:pt idx="2369">
                  <c:v>-39.208230623969513</c:v>
                </c:pt>
                <c:pt idx="2370">
                  <c:v>-39.335038847450143</c:v>
                </c:pt>
                <c:pt idx="2371">
                  <c:v>-39.715530414977259</c:v>
                </c:pt>
                <c:pt idx="2372">
                  <c:v>-39.715530414977259</c:v>
                </c:pt>
                <c:pt idx="2373">
                  <c:v>-40.223008708072015</c:v>
                </c:pt>
                <c:pt idx="2374">
                  <c:v>-40.603734683305447</c:v>
                </c:pt>
                <c:pt idx="2375">
                  <c:v>-40.730665691813236</c:v>
                </c:pt>
                <c:pt idx="2376">
                  <c:v>-40.349906194386129</c:v>
                </c:pt>
                <c:pt idx="2377">
                  <c:v>-40.223008708072015</c:v>
                </c:pt>
                <c:pt idx="2378">
                  <c:v>-39.461858218484402</c:v>
                </c:pt>
                <c:pt idx="2379">
                  <c:v>-38.70110914682089</c:v>
                </c:pt>
                <c:pt idx="2380">
                  <c:v>-38.447615217212224</c:v>
                </c:pt>
                <c:pt idx="2381">
                  <c:v>-38.320884944384254</c:v>
                </c:pt>
                <c:pt idx="2382">
                  <c:v>-37.940760858646414</c:v>
                </c:pt>
                <c:pt idx="2383">
                  <c:v>-38.067457768029733</c:v>
                </c:pt>
                <c:pt idx="2384">
                  <c:v>-37.814075064557976</c:v>
                </c:pt>
                <c:pt idx="2385">
                  <c:v>-38.447615217212224</c:v>
                </c:pt>
                <c:pt idx="2386">
                  <c:v>-38.954647607913792</c:v>
                </c:pt>
                <c:pt idx="2387">
                  <c:v>-39.461858218484402</c:v>
                </c:pt>
                <c:pt idx="2388">
                  <c:v>-39.715530414977259</c:v>
                </c:pt>
                <c:pt idx="2389">
                  <c:v>-39.842383246320203</c:v>
                </c:pt>
                <c:pt idx="2390">
                  <c:v>-40.096122389921376</c:v>
                </c:pt>
                <c:pt idx="2391">
                  <c:v>-39.461858218484402</c:v>
                </c:pt>
                <c:pt idx="2392">
                  <c:v>-38.57435661704735</c:v>
                </c:pt>
                <c:pt idx="2393">
                  <c:v>-38.827872809464907</c:v>
                </c:pt>
                <c:pt idx="2394">
                  <c:v>-39.715530414977259</c:v>
                </c:pt>
                <c:pt idx="2395">
                  <c:v>-39.588688740012905</c:v>
                </c:pt>
                <c:pt idx="2396">
                  <c:v>-39.335038847450143</c:v>
                </c:pt>
                <c:pt idx="2397">
                  <c:v>-39.208230623969513</c:v>
                </c:pt>
                <c:pt idx="2398">
                  <c:v>-39.208230623969513</c:v>
                </c:pt>
                <c:pt idx="2399">
                  <c:v>-38.70110914682089</c:v>
                </c:pt>
                <c:pt idx="2400">
                  <c:v>-39.081433545103394</c:v>
                </c:pt>
                <c:pt idx="2401">
                  <c:v>-39.461858218484402</c:v>
                </c:pt>
                <c:pt idx="2402">
                  <c:v>-39.842383246320203</c:v>
                </c:pt>
                <c:pt idx="2403">
                  <c:v>-39.969247236986348</c:v>
                </c:pt>
                <c:pt idx="2404">
                  <c:v>-39.588688740012905</c:v>
                </c:pt>
                <c:pt idx="2405">
                  <c:v>-39.335038847450143</c:v>
                </c:pt>
                <c:pt idx="2406">
                  <c:v>-39.208230623969513</c:v>
                </c:pt>
                <c:pt idx="2407">
                  <c:v>-39.588688740012905</c:v>
                </c:pt>
                <c:pt idx="2408">
                  <c:v>-38.827872809464907</c:v>
                </c:pt>
                <c:pt idx="2409">
                  <c:v>-38.447615217212224</c:v>
                </c:pt>
                <c:pt idx="2410">
                  <c:v>-38.320884944384254</c:v>
                </c:pt>
                <c:pt idx="2411">
                  <c:v>-38.447615217212224</c:v>
                </c:pt>
                <c:pt idx="2412">
                  <c:v>-38.447615217212224</c:v>
                </c:pt>
                <c:pt idx="2413">
                  <c:v>-38.320884944384254</c:v>
                </c:pt>
                <c:pt idx="2414">
                  <c:v>-37.814075064557976</c:v>
                </c:pt>
                <c:pt idx="2415">
                  <c:v>-37.434084344813208</c:v>
                </c:pt>
                <c:pt idx="2416">
                  <c:v>-36.927585488637398</c:v>
                </c:pt>
                <c:pt idx="2417">
                  <c:v>-36.547827821991071</c:v>
                </c:pt>
                <c:pt idx="2418">
                  <c:v>-36.421264103371975</c:v>
                </c:pt>
                <c:pt idx="2419">
                  <c:v>-36.421264103371975</c:v>
                </c:pt>
                <c:pt idx="2420">
                  <c:v>-36.294711465032286</c:v>
                </c:pt>
                <c:pt idx="2421">
                  <c:v>-36.294711465032286</c:v>
                </c:pt>
                <c:pt idx="2422">
                  <c:v>-36.547827821991071</c:v>
                </c:pt>
                <c:pt idx="2423">
                  <c:v>-37.434084344813208</c:v>
                </c:pt>
                <c:pt idx="2424">
                  <c:v>-38.320884944384254</c:v>
                </c:pt>
                <c:pt idx="2425">
                  <c:v>-38.57435661704735</c:v>
                </c:pt>
                <c:pt idx="2426">
                  <c:v>-38.067457768029733</c:v>
                </c:pt>
                <c:pt idx="2427">
                  <c:v>-37.814075064557976</c:v>
                </c:pt>
                <c:pt idx="2428">
                  <c:v>-37.180812721197526</c:v>
                </c:pt>
                <c:pt idx="2429">
                  <c:v>-38.067457768029733</c:v>
                </c:pt>
                <c:pt idx="2430">
                  <c:v>-38.447615217212224</c:v>
                </c:pt>
                <c:pt idx="2431">
                  <c:v>-37.814075064557976</c:v>
                </c:pt>
                <c:pt idx="2432">
                  <c:v>-37.307442982664163</c:v>
                </c:pt>
                <c:pt idx="2433">
                  <c:v>-38.067457768029733</c:v>
                </c:pt>
                <c:pt idx="2434">
                  <c:v>-38.70110914682089</c:v>
                </c:pt>
                <c:pt idx="2435">
                  <c:v>-38.194165795632898</c:v>
                </c:pt>
                <c:pt idx="2436">
                  <c:v>-38.70110914682089</c:v>
                </c:pt>
                <c:pt idx="2437">
                  <c:v>-38.827872809464907</c:v>
                </c:pt>
                <c:pt idx="2438">
                  <c:v>-38.067457768029733</c:v>
                </c:pt>
                <c:pt idx="2439">
                  <c:v>-38.320884944384254</c:v>
                </c:pt>
                <c:pt idx="2440">
                  <c:v>-38.827872809464907</c:v>
                </c:pt>
                <c:pt idx="2441">
                  <c:v>-39.588688740012905</c:v>
                </c:pt>
                <c:pt idx="2442">
                  <c:v>-39.969247236986348</c:v>
                </c:pt>
                <c:pt idx="2443">
                  <c:v>-39.335038847450143</c:v>
                </c:pt>
                <c:pt idx="2444">
                  <c:v>-39.208230623969513</c:v>
                </c:pt>
                <c:pt idx="2445">
                  <c:v>-38.70110914682089</c:v>
                </c:pt>
                <c:pt idx="2446">
                  <c:v>-38.57435661704735</c:v>
                </c:pt>
                <c:pt idx="2447">
                  <c:v>-37.940760858646414</c:v>
                </c:pt>
                <c:pt idx="2448">
                  <c:v>-38.194165795632898</c:v>
                </c:pt>
                <c:pt idx="2449">
                  <c:v>-38.70110914682089</c:v>
                </c:pt>
                <c:pt idx="2450">
                  <c:v>-38.70110914682089</c:v>
                </c:pt>
                <c:pt idx="2451">
                  <c:v>-38.57435661704735</c:v>
                </c:pt>
                <c:pt idx="2452">
                  <c:v>-38.447615217212224</c:v>
                </c:pt>
                <c:pt idx="2453">
                  <c:v>-38.194165795632898</c:v>
                </c:pt>
                <c:pt idx="2454">
                  <c:v>-38.194165795632898</c:v>
                </c:pt>
                <c:pt idx="2455">
                  <c:v>-38.57435661704735</c:v>
                </c:pt>
                <c:pt idx="2456">
                  <c:v>-38.70110914682089</c:v>
                </c:pt>
                <c:pt idx="2457">
                  <c:v>-38.70110914682089</c:v>
                </c:pt>
                <c:pt idx="2458">
                  <c:v>-38.447615217212224</c:v>
                </c:pt>
                <c:pt idx="2459">
                  <c:v>-38.447615217212224</c:v>
                </c:pt>
                <c:pt idx="2460">
                  <c:v>-38.320884944384254</c:v>
                </c:pt>
                <c:pt idx="2461">
                  <c:v>-38.320884944384254</c:v>
                </c:pt>
                <c:pt idx="2462">
                  <c:v>-37.940760858646414</c:v>
                </c:pt>
                <c:pt idx="2463">
                  <c:v>-38.067457768029733</c:v>
                </c:pt>
                <c:pt idx="2464">
                  <c:v>-38.954647607913792</c:v>
                </c:pt>
                <c:pt idx="2465">
                  <c:v>-39.715530414977259</c:v>
                </c:pt>
                <c:pt idx="2466">
                  <c:v>-39.715530414977259</c:v>
                </c:pt>
                <c:pt idx="2467">
                  <c:v>-38.954647607913792</c:v>
                </c:pt>
                <c:pt idx="2468">
                  <c:v>-38.067457768029733</c:v>
                </c:pt>
                <c:pt idx="2469">
                  <c:v>-38.194165795632898</c:v>
                </c:pt>
                <c:pt idx="2470">
                  <c:v>-37.814075064557976</c:v>
                </c:pt>
                <c:pt idx="2471">
                  <c:v>-37.687400382838405</c:v>
                </c:pt>
                <c:pt idx="2472">
                  <c:v>-38.067457768029733</c:v>
                </c:pt>
                <c:pt idx="2473">
                  <c:v>-38.447615217212224</c:v>
                </c:pt>
                <c:pt idx="2474">
                  <c:v>-38.447615217212224</c:v>
                </c:pt>
                <c:pt idx="2475">
                  <c:v>-38.57435661704735</c:v>
                </c:pt>
                <c:pt idx="2476">
                  <c:v>-38.447615217212224</c:v>
                </c:pt>
                <c:pt idx="2477">
                  <c:v>-38.194165795632898</c:v>
                </c:pt>
                <c:pt idx="2478">
                  <c:v>-37.560736810564414</c:v>
                </c:pt>
                <c:pt idx="2479">
                  <c:v>-38.194165795632898</c:v>
                </c:pt>
                <c:pt idx="2480">
                  <c:v>-37.560736810564414</c:v>
                </c:pt>
                <c:pt idx="2481">
                  <c:v>-37.434084344813208</c:v>
                </c:pt>
                <c:pt idx="2482">
                  <c:v>-36.927585488637398</c:v>
                </c:pt>
                <c:pt idx="2483">
                  <c:v>-37.307442982664163</c:v>
                </c:pt>
                <c:pt idx="2484">
                  <c:v>-37.687400382838405</c:v>
                </c:pt>
                <c:pt idx="2485">
                  <c:v>-37.560736810564414</c:v>
                </c:pt>
                <c:pt idx="2486">
                  <c:v>-37.434084344813208</c:v>
                </c:pt>
                <c:pt idx="2487">
                  <c:v>-36.800988511710656</c:v>
                </c:pt>
                <c:pt idx="2488">
                  <c:v>-37.054193557494109</c:v>
                </c:pt>
                <c:pt idx="2489">
                  <c:v>-37.560736810564414</c:v>
                </c:pt>
                <c:pt idx="2490">
                  <c:v>-37.180812721197526</c:v>
                </c:pt>
                <c:pt idx="2491">
                  <c:v>-37.560736810564414</c:v>
                </c:pt>
                <c:pt idx="2492">
                  <c:v>-38.320884944384254</c:v>
                </c:pt>
                <c:pt idx="2493">
                  <c:v>-38.447615217212224</c:v>
                </c:pt>
                <c:pt idx="2494">
                  <c:v>-38.447615217212224</c:v>
                </c:pt>
                <c:pt idx="2495">
                  <c:v>-38.57435661704735</c:v>
                </c:pt>
                <c:pt idx="2496">
                  <c:v>-38.194165795632898</c:v>
                </c:pt>
                <c:pt idx="2497">
                  <c:v>-38.194165795632898</c:v>
                </c:pt>
                <c:pt idx="2498">
                  <c:v>-38.447615217212224</c:v>
                </c:pt>
                <c:pt idx="2499">
                  <c:v>-38.954647607913792</c:v>
                </c:pt>
                <c:pt idx="2500">
                  <c:v>-38.70110914682089</c:v>
                </c:pt>
                <c:pt idx="2501">
                  <c:v>-38.70110914682089</c:v>
                </c:pt>
                <c:pt idx="2502">
                  <c:v>-38.954647607913792</c:v>
                </c:pt>
                <c:pt idx="2503">
                  <c:v>-38.447615217212224</c:v>
                </c:pt>
                <c:pt idx="2504">
                  <c:v>-38.194165795632898</c:v>
                </c:pt>
                <c:pt idx="2505">
                  <c:v>-38.194165795632898</c:v>
                </c:pt>
                <c:pt idx="2506">
                  <c:v>-38.320884944384254</c:v>
                </c:pt>
                <c:pt idx="2507">
                  <c:v>-38.447615217212224</c:v>
                </c:pt>
                <c:pt idx="2508">
                  <c:v>-38.067457768029733</c:v>
                </c:pt>
                <c:pt idx="2509">
                  <c:v>-38.067457768029733</c:v>
                </c:pt>
                <c:pt idx="2510">
                  <c:v>-38.067457768029733</c:v>
                </c:pt>
                <c:pt idx="2511">
                  <c:v>-37.940760858646414</c:v>
                </c:pt>
                <c:pt idx="2512">
                  <c:v>-38.067457768029733</c:v>
                </c:pt>
                <c:pt idx="2513">
                  <c:v>-37.687400382838405</c:v>
                </c:pt>
                <c:pt idx="2514">
                  <c:v>-37.560736810564414</c:v>
                </c:pt>
                <c:pt idx="2515">
                  <c:v>-38.067457768029733</c:v>
                </c:pt>
                <c:pt idx="2516">
                  <c:v>-37.940760858646414</c:v>
                </c:pt>
                <c:pt idx="2517">
                  <c:v>-37.814075064557976</c:v>
                </c:pt>
                <c:pt idx="2518">
                  <c:v>-37.180812721197526</c:v>
                </c:pt>
                <c:pt idx="2519">
                  <c:v>-37.560736810564414</c:v>
                </c:pt>
                <c:pt idx="2520">
                  <c:v>-37.434084344813208</c:v>
                </c:pt>
                <c:pt idx="2521">
                  <c:v>-37.814075064557976</c:v>
                </c:pt>
                <c:pt idx="2522">
                  <c:v>-37.814075064557976</c:v>
                </c:pt>
                <c:pt idx="2523">
                  <c:v>-38.194165795632898</c:v>
                </c:pt>
                <c:pt idx="2524">
                  <c:v>-38.320884944384254</c:v>
                </c:pt>
                <c:pt idx="2525">
                  <c:v>-38.447615217212224</c:v>
                </c:pt>
                <c:pt idx="2526">
                  <c:v>-38.194165795632898</c:v>
                </c:pt>
                <c:pt idx="2527">
                  <c:v>-37.940760858646414</c:v>
                </c:pt>
                <c:pt idx="2528">
                  <c:v>-37.687400382838405</c:v>
                </c:pt>
                <c:pt idx="2529">
                  <c:v>-38.067457768029733</c:v>
                </c:pt>
                <c:pt idx="2530">
                  <c:v>-37.687400382838405</c:v>
                </c:pt>
                <c:pt idx="2531">
                  <c:v>-38.067457768029733</c:v>
                </c:pt>
                <c:pt idx="2532">
                  <c:v>-38.320884944384254</c:v>
                </c:pt>
                <c:pt idx="2533">
                  <c:v>-37.940760858646414</c:v>
                </c:pt>
                <c:pt idx="2534">
                  <c:v>-37.814075064557976</c:v>
                </c:pt>
                <c:pt idx="2535">
                  <c:v>-37.560736810564414</c:v>
                </c:pt>
                <c:pt idx="2536">
                  <c:v>-37.687400382838405</c:v>
                </c:pt>
                <c:pt idx="2537">
                  <c:v>-37.940760858646414</c:v>
                </c:pt>
                <c:pt idx="2538">
                  <c:v>-38.067457768029733</c:v>
                </c:pt>
                <c:pt idx="2539">
                  <c:v>-37.814075064557976</c:v>
                </c:pt>
                <c:pt idx="2540">
                  <c:v>-37.560736810564414</c:v>
                </c:pt>
                <c:pt idx="2541">
                  <c:v>-37.687400382838405</c:v>
                </c:pt>
                <c:pt idx="2542">
                  <c:v>-37.814075064557976</c:v>
                </c:pt>
                <c:pt idx="2543">
                  <c:v>-37.434084344813208</c:v>
                </c:pt>
                <c:pt idx="2544">
                  <c:v>-37.434084344813208</c:v>
                </c:pt>
                <c:pt idx="2545">
                  <c:v>-37.054193557494109</c:v>
                </c:pt>
                <c:pt idx="2546">
                  <c:v>-37.434084344813208</c:v>
                </c:pt>
                <c:pt idx="2547">
                  <c:v>-37.307442982664163</c:v>
                </c:pt>
                <c:pt idx="2548">
                  <c:v>-37.434084344813208</c:v>
                </c:pt>
                <c:pt idx="2549">
                  <c:v>-37.814075064557976</c:v>
                </c:pt>
                <c:pt idx="2550">
                  <c:v>-37.814075064557976</c:v>
                </c:pt>
                <c:pt idx="2551">
                  <c:v>-37.434084344813208</c:v>
                </c:pt>
                <c:pt idx="2552">
                  <c:v>-37.814075064557976</c:v>
                </c:pt>
                <c:pt idx="2553">
                  <c:v>-37.940760858646414</c:v>
                </c:pt>
                <c:pt idx="2554">
                  <c:v>-37.940760858646414</c:v>
                </c:pt>
                <c:pt idx="2555">
                  <c:v>-37.180812721197526</c:v>
                </c:pt>
                <c:pt idx="2556">
                  <c:v>-36.927585488637398</c:v>
                </c:pt>
                <c:pt idx="2557">
                  <c:v>-36.547827821991071</c:v>
                </c:pt>
                <c:pt idx="2558">
                  <c:v>-36.041639417552318</c:v>
                </c:pt>
                <c:pt idx="2559">
                  <c:v>-35.662114375726333</c:v>
                </c:pt>
                <c:pt idx="2560">
                  <c:v>-36.041639417552318</c:v>
                </c:pt>
                <c:pt idx="2561">
                  <c:v>-36.800988511710656</c:v>
                </c:pt>
                <c:pt idx="2562">
                  <c:v>-37.307442982664163</c:v>
                </c:pt>
                <c:pt idx="2563">
                  <c:v>-37.434084344813208</c:v>
                </c:pt>
                <c:pt idx="2564">
                  <c:v>-37.434084344813208</c:v>
                </c:pt>
                <c:pt idx="2565">
                  <c:v>-36.927585488637398</c:v>
                </c:pt>
                <c:pt idx="2566">
                  <c:v>-36.421264103371975</c:v>
                </c:pt>
                <c:pt idx="2567">
                  <c:v>-36.547827821991071</c:v>
                </c:pt>
                <c:pt idx="2568">
                  <c:v>-36.674402623799779</c:v>
                </c:pt>
                <c:pt idx="2569">
                  <c:v>-36.800988511710656</c:v>
                </c:pt>
                <c:pt idx="2570">
                  <c:v>-36.927585488637398</c:v>
                </c:pt>
                <c:pt idx="2571">
                  <c:v>-36.547827821991071</c:v>
                </c:pt>
                <c:pt idx="2572">
                  <c:v>-36.168169904062012</c:v>
                </c:pt>
                <c:pt idx="2573">
                  <c:v>-36.041639417552318</c:v>
                </c:pt>
                <c:pt idx="2574">
                  <c:v>-36.547827821991071</c:v>
                </c:pt>
                <c:pt idx="2575">
                  <c:v>-36.927585488637398</c:v>
                </c:pt>
                <c:pt idx="2576">
                  <c:v>-36.674402623799779</c:v>
                </c:pt>
                <c:pt idx="2577">
                  <c:v>-37.180812721197526</c:v>
                </c:pt>
                <c:pt idx="2578">
                  <c:v>-37.434084344813208</c:v>
                </c:pt>
                <c:pt idx="2579">
                  <c:v>-37.560736810564414</c:v>
                </c:pt>
                <c:pt idx="2580">
                  <c:v>-37.434084344813208</c:v>
                </c:pt>
                <c:pt idx="2581">
                  <c:v>-37.434084344813208</c:v>
                </c:pt>
                <c:pt idx="2582">
                  <c:v>-37.307442982664163</c:v>
                </c:pt>
                <c:pt idx="2583">
                  <c:v>-37.307442982664163</c:v>
                </c:pt>
                <c:pt idx="2584">
                  <c:v>-36.800988511710656</c:v>
                </c:pt>
                <c:pt idx="2585">
                  <c:v>-36.547827821991071</c:v>
                </c:pt>
                <c:pt idx="2586">
                  <c:v>-36.041639417552318</c:v>
                </c:pt>
                <c:pt idx="2587">
                  <c:v>-36.041639417552318</c:v>
                </c:pt>
                <c:pt idx="2588">
                  <c:v>-36.041639417552318</c:v>
                </c:pt>
                <c:pt idx="2589">
                  <c:v>-36.168169904062012</c:v>
                </c:pt>
                <c:pt idx="2590">
                  <c:v>-35.915120002597178</c:v>
                </c:pt>
                <c:pt idx="2591">
                  <c:v>-36.168169904062012</c:v>
                </c:pt>
                <c:pt idx="2592">
                  <c:v>-36.294711465032286</c:v>
                </c:pt>
                <c:pt idx="2593">
                  <c:v>-36.421264103371975</c:v>
                </c:pt>
                <c:pt idx="2594">
                  <c:v>-36.294711465032286</c:v>
                </c:pt>
                <c:pt idx="2595">
                  <c:v>-35.788611656289731</c:v>
                </c:pt>
                <c:pt idx="2596">
                  <c:v>-36.041639417552318</c:v>
                </c:pt>
                <c:pt idx="2597">
                  <c:v>-36.294711465032286</c:v>
                </c:pt>
                <c:pt idx="2598">
                  <c:v>-35.409153000218325</c:v>
                </c:pt>
                <c:pt idx="2599">
                  <c:v>-36.041639417552318</c:v>
                </c:pt>
                <c:pt idx="2600">
                  <c:v>-36.294711465032286</c:v>
                </c:pt>
                <c:pt idx="2601">
                  <c:v>-36.547827821991071</c:v>
                </c:pt>
                <c:pt idx="2602">
                  <c:v>-36.041639417552318</c:v>
                </c:pt>
                <c:pt idx="2603">
                  <c:v>-36.421264103371975</c:v>
                </c:pt>
                <c:pt idx="2604">
                  <c:v>-36.294711465032286</c:v>
                </c:pt>
                <c:pt idx="2605">
                  <c:v>-36.294711465032286</c:v>
                </c:pt>
                <c:pt idx="2606">
                  <c:v>-36.421264103371975</c:v>
                </c:pt>
                <c:pt idx="2607">
                  <c:v>-36.927585488637398</c:v>
                </c:pt>
                <c:pt idx="2608">
                  <c:v>-37.560736810564414</c:v>
                </c:pt>
                <c:pt idx="2609">
                  <c:v>-37.054193557494109</c:v>
                </c:pt>
                <c:pt idx="2610">
                  <c:v>-36.294711465032286</c:v>
                </c:pt>
                <c:pt idx="2611">
                  <c:v>-36.421264103371975</c:v>
                </c:pt>
                <c:pt idx="2612">
                  <c:v>-36.800988511710656</c:v>
                </c:pt>
                <c:pt idx="2613">
                  <c:v>-36.547827821991071</c:v>
                </c:pt>
                <c:pt idx="2614">
                  <c:v>-36.674402623799779</c:v>
                </c:pt>
                <c:pt idx="2615">
                  <c:v>-37.180812721197526</c:v>
                </c:pt>
                <c:pt idx="2616">
                  <c:v>-37.307442982664163</c:v>
                </c:pt>
                <c:pt idx="2617">
                  <c:v>-37.054193557494109</c:v>
                </c:pt>
                <c:pt idx="2618">
                  <c:v>-36.927585488637398</c:v>
                </c:pt>
                <c:pt idx="2619">
                  <c:v>-36.927585488637398</c:v>
                </c:pt>
                <c:pt idx="2620">
                  <c:v>-36.674402623799779</c:v>
                </c:pt>
                <c:pt idx="2621">
                  <c:v>-36.800988511710656</c:v>
                </c:pt>
                <c:pt idx="2622">
                  <c:v>-37.054193557494109</c:v>
                </c:pt>
                <c:pt idx="2623">
                  <c:v>-37.307442982664163</c:v>
                </c:pt>
                <c:pt idx="2624">
                  <c:v>-37.560736810564414</c:v>
                </c:pt>
                <c:pt idx="2625">
                  <c:v>-37.687400382838405</c:v>
                </c:pt>
                <c:pt idx="2626">
                  <c:v>-37.940760858646414</c:v>
                </c:pt>
                <c:pt idx="2627">
                  <c:v>-37.687400382838405</c:v>
                </c:pt>
                <c:pt idx="2628">
                  <c:v>-38.067457768029733</c:v>
                </c:pt>
                <c:pt idx="2629">
                  <c:v>-38.194165795632898</c:v>
                </c:pt>
                <c:pt idx="2630">
                  <c:v>-38.067457768029733</c:v>
                </c:pt>
                <c:pt idx="2631">
                  <c:v>-37.814075064557976</c:v>
                </c:pt>
                <c:pt idx="2632">
                  <c:v>-37.307442982664163</c:v>
                </c:pt>
                <c:pt idx="2633">
                  <c:v>-38.067457768029733</c:v>
                </c:pt>
                <c:pt idx="2634">
                  <c:v>-37.940760858646414</c:v>
                </c:pt>
                <c:pt idx="2635">
                  <c:v>-37.560736810564414</c:v>
                </c:pt>
                <c:pt idx="2636">
                  <c:v>-36.800988511710656</c:v>
                </c:pt>
                <c:pt idx="2637">
                  <c:v>-37.307442982664163</c:v>
                </c:pt>
                <c:pt idx="2638">
                  <c:v>-36.927585488637398</c:v>
                </c:pt>
                <c:pt idx="2639">
                  <c:v>-36.927585488637398</c:v>
                </c:pt>
                <c:pt idx="2640">
                  <c:v>-37.054193557494109</c:v>
                </c:pt>
                <c:pt idx="2641">
                  <c:v>-37.560736810564414</c:v>
                </c:pt>
                <c:pt idx="2642">
                  <c:v>-37.687400382838405</c:v>
                </c:pt>
                <c:pt idx="2643">
                  <c:v>-37.560736810564414</c:v>
                </c:pt>
                <c:pt idx="2644">
                  <c:v>-37.434084344813208</c:v>
                </c:pt>
                <c:pt idx="2645">
                  <c:v>-37.434084344813208</c:v>
                </c:pt>
                <c:pt idx="2646">
                  <c:v>-37.560736810564414</c:v>
                </c:pt>
                <c:pt idx="2647">
                  <c:v>-36.927585488637398</c:v>
                </c:pt>
                <c:pt idx="2648">
                  <c:v>-36.168169904062012</c:v>
                </c:pt>
                <c:pt idx="2649">
                  <c:v>-36.168169904062012</c:v>
                </c:pt>
                <c:pt idx="2650">
                  <c:v>-36.041639417552318</c:v>
                </c:pt>
                <c:pt idx="2651">
                  <c:v>-36.041639417552318</c:v>
                </c:pt>
                <c:pt idx="2652">
                  <c:v>-35.662114375726333</c:v>
                </c:pt>
                <c:pt idx="2653">
                  <c:v>-35.535628158003192</c:v>
                </c:pt>
                <c:pt idx="2654">
                  <c:v>-35.915120002597178</c:v>
                </c:pt>
                <c:pt idx="2655">
                  <c:v>-36.294711465032286</c:v>
                </c:pt>
                <c:pt idx="2656">
                  <c:v>-36.674402623799779</c:v>
                </c:pt>
                <c:pt idx="2657">
                  <c:v>-37.054193557494109</c:v>
                </c:pt>
                <c:pt idx="2658">
                  <c:v>-37.434084344813208</c:v>
                </c:pt>
                <c:pt idx="2659">
                  <c:v>-37.560736810564414</c:v>
                </c:pt>
                <c:pt idx="2660">
                  <c:v>-37.434084344813208</c:v>
                </c:pt>
                <c:pt idx="2661">
                  <c:v>-36.800988511710656</c:v>
                </c:pt>
                <c:pt idx="2662">
                  <c:v>-36.041639417552318</c:v>
                </c:pt>
                <c:pt idx="2663">
                  <c:v>-35.915120002597178</c:v>
                </c:pt>
                <c:pt idx="2664">
                  <c:v>-36.547827821991071</c:v>
                </c:pt>
                <c:pt idx="2665">
                  <c:v>-36.421264103371975</c:v>
                </c:pt>
                <c:pt idx="2666">
                  <c:v>-35.915120002597178</c:v>
                </c:pt>
                <c:pt idx="2667">
                  <c:v>-35.788611656289731</c:v>
                </c:pt>
                <c:pt idx="2668">
                  <c:v>-36.168169904062012</c:v>
                </c:pt>
                <c:pt idx="2669">
                  <c:v>-36.800988511710656</c:v>
                </c:pt>
                <c:pt idx="2670">
                  <c:v>-36.547827821991071</c:v>
                </c:pt>
                <c:pt idx="2671">
                  <c:v>-36.168169904062012</c:v>
                </c:pt>
                <c:pt idx="2672">
                  <c:v>-36.041639417552318</c:v>
                </c:pt>
                <c:pt idx="2673">
                  <c:v>-36.294711465032286</c:v>
                </c:pt>
                <c:pt idx="2674">
                  <c:v>-36.294711465032286</c:v>
                </c:pt>
                <c:pt idx="2675">
                  <c:v>-36.674402623799779</c:v>
                </c:pt>
                <c:pt idx="2676">
                  <c:v>-36.674402623799779</c:v>
                </c:pt>
                <c:pt idx="2677">
                  <c:v>-36.547827821991071</c:v>
                </c:pt>
                <c:pt idx="2678">
                  <c:v>-36.800988511710656</c:v>
                </c:pt>
                <c:pt idx="2679">
                  <c:v>-36.168169904062012</c:v>
                </c:pt>
                <c:pt idx="2680">
                  <c:v>-35.282688899470962</c:v>
                </c:pt>
                <c:pt idx="2681">
                  <c:v>-35.282688899470962</c:v>
                </c:pt>
                <c:pt idx="2682">
                  <c:v>-35.409153000218325</c:v>
                </c:pt>
                <c:pt idx="2683">
                  <c:v>-35.662114375726333</c:v>
                </c:pt>
                <c:pt idx="2684">
                  <c:v>-35.915120002597178</c:v>
                </c:pt>
                <c:pt idx="2685">
                  <c:v>-36.674402623799779</c:v>
                </c:pt>
                <c:pt idx="2686">
                  <c:v>-36.547827821991071</c:v>
                </c:pt>
                <c:pt idx="2687">
                  <c:v>-36.547827821991071</c:v>
                </c:pt>
                <c:pt idx="2688">
                  <c:v>-35.535628158003192</c:v>
                </c:pt>
                <c:pt idx="2689">
                  <c:v>-35.662114375726333</c:v>
                </c:pt>
                <c:pt idx="2690">
                  <c:v>-36.294711465032286</c:v>
                </c:pt>
                <c:pt idx="2691">
                  <c:v>-36.168169904062012</c:v>
                </c:pt>
                <c:pt idx="2692">
                  <c:v>-36.168169904062012</c:v>
                </c:pt>
                <c:pt idx="2693">
                  <c:v>-36.041639417552318</c:v>
                </c:pt>
                <c:pt idx="2694">
                  <c:v>-36.168169904062012</c:v>
                </c:pt>
                <c:pt idx="2695">
                  <c:v>-35.788611656289731</c:v>
                </c:pt>
                <c:pt idx="2696">
                  <c:v>-35.156235852861982</c:v>
                </c:pt>
                <c:pt idx="2697">
                  <c:v>-35.282688899470962</c:v>
                </c:pt>
                <c:pt idx="2698">
                  <c:v>-35.788611656289731</c:v>
                </c:pt>
                <c:pt idx="2699">
                  <c:v>-35.788611656289731</c:v>
                </c:pt>
                <c:pt idx="2700">
                  <c:v>-36.041639417552318</c:v>
                </c:pt>
                <c:pt idx="2701">
                  <c:v>-36.168169904062012</c:v>
                </c:pt>
                <c:pt idx="2702">
                  <c:v>-35.662114375726333</c:v>
                </c:pt>
                <c:pt idx="2703">
                  <c:v>-35.282688899470962</c:v>
                </c:pt>
                <c:pt idx="2704">
                  <c:v>-35.282688899470962</c:v>
                </c:pt>
                <c:pt idx="2705">
                  <c:v>-35.409153000218325</c:v>
                </c:pt>
                <c:pt idx="2706">
                  <c:v>-35.409153000218325</c:v>
                </c:pt>
                <c:pt idx="2707">
                  <c:v>-35.535628158003192</c:v>
                </c:pt>
                <c:pt idx="2708">
                  <c:v>-35.282688899470962</c:v>
                </c:pt>
                <c:pt idx="2709">
                  <c:v>-35.409153000218325</c:v>
                </c:pt>
                <c:pt idx="2710">
                  <c:v>-35.409153000218325</c:v>
                </c:pt>
                <c:pt idx="2711">
                  <c:v>-35.535628158003192</c:v>
                </c:pt>
                <c:pt idx="2712">
                  <c:v>-36.168169904062012</c:v>
                </c:pt>
                <c:pt idx="2713">
                  <c:v>-36.294711465032286</c:v>
                </c:pt>
                <c:pt idx="2714">
                  <c:v>-36.168169904062012</c:v>
                </c:pt>
                <c:pt idx="2715">
                  <c:v>-36.041639417552318</c:v>
                </c:pt>
                <c:pt idx="2716">
                  <c:v>-35.915120002597178</c:v>
                </c:pt>
                <c:pt idx="2717">
                  <c:v>-36.041639417552318</c:v>
                </c:pt>
                <c:pt idx="2718">
                  <c:v>-36.547827821991071</c:v>
                </c:pt>
                <c:pt idx="2719">
                  <c:v>-36.168169904062012</c:v>
                </c:pt>
                <c:pt idx="2720">
                  <c:v>-36.294711465032286</c:v>
                </c:pt>
                <c:pt idx="2721">
                  <c:v>-36.294711465032286</c:v>
                </c:pt>
                <c:pt idx="2722">
                  <c:v>-36.547827821991071</c:v>
                </c:pt>
                <c:pt idx="2723">
                  <c:v>-37.054193557494109</c:v>
                </c:pt>
                <c:pt idx="2724">
                  <c:v>-36.927585488637398</c:v>
                </c:pt>
                <c:pt idx="2725">
                  <c:v>-37.180812721197526</c:v>
                </c:pt>
                <c:pt idx="2726">
                  <c:v>-36.800988511710656</c:v>
                </c:pt>
                <c:pt idx="2727">
                  <c:v>-36.041639417552318</c:v>
                </c:pt>
                <c:pt idx="2728">
                  <c:v>-35.409153000218325</c:v>
                </c:pt>
                <c:pt idx="2729">
                  <c:v>-34.903362910466967</c:v>
                </c:pt>
                <c:pt idx="2730">
                  <c:v>-35.409153000218325</c:v>
                </c:pt>
                <c:pt idx="2731">
                  <c:v>-35.409153000218325</c:v>
                </c:pt>
                <c:pt idx="2732">
                  <c:v>-35.029793857492905</c:v>
                </c:pt>
                <c:pt idx="2733">
                  <c:v>-34.903362910466967</c:v>
                </c:pt>
                <c:pt idx="2734">
                  <c:v>-35.029793857492905</c:v>
                </c:pt>
                <c:pt idx="2735">
                  <c:v>-35.156235852861982</c:v>
                </c:pt>
                <c:pt idx="2736">
                  <c:v>-35.662114375726333</c:v>
                </c:pt>
                <c:pt idx="2737">
                  <c:v>-36.041639417552318</c:v>
                </c:pt>
                <c:pt idx="2738">
                  <c:v>-36.168169904062012</c:v>
                </c:pt>
                <c:pt idx="2739">
                  <c:v>-36.041639417552318</c:v>
                </c:pt>
                <c:pt idx="2740">
                  <c:v>-35.788611656289731</c:v>
                </c:pt>
                <c:pt idx="2741">
                  <c:v>-35.788611656289731</c:v>
                </c:pt>
                <c:pt idx="2742">
                  <c:v>-35.915120002597178</c:v>
                </c:pt>
                <c:pt idx="2743">
                  <c:v>-36.041639417552318</c:v>
                </c:pt>
                <c:pt idx="2744">
                  <c:v>-36.041639417552318</c:v>
                </c:pt>
                <c:pt idx="2745">
                  <c:v>-36.294711465032286</c:v>
                </c:pt>
                <c:pt idx="2746">
                  <c:v>-36.674402623799779</c:v>
                </c:pt>
                <c:pt idx="2747">
                  <c:v>-36.927585488637398</c:v>
                </c:pt>
                <c:pt idx="2748">
                  <c:v>-37.434084344813208</c:v>
                </c:pt>
                <c:pt idx="2749">
                  <c:v>-36.800988511710656</c:v>
                </c:pt>
                <c:pt idx="2750">
                  <c:v>-36.800988511710656</c:v>
                </c:pt>
                <c:pt idx="2751">
                  <c:v>-36.674402623799779</c:v>
                </c:pt>
                <c:pt idx="2752">
                  <c:v>-36.294711465032286</c:v>
                </c:pt>
                <c:pt idx="2753">
                  <c:v>-36.421264103371975</c:v>
                </c:pt>
                <c:pt idx="2754">
                  <c:v>-36.674402623799779</c:v>
                </c:pt>
                <c:pt idx="2755">
                  <c:v>-36.041639417552318</c:v>
                </c:pt>
                <c:pt idx="2756">
                  <c:v>-35.409153000218325</c:v>
                </c:pt>
                <c:pt idx="2757">
                  <c:v>-35.156235852861982</c:v>
                </c:pt>
                <c:pt idx="2758">
                  <c:v>-34.650534149862544</c:v>
                </c:pt>
                <c:pt idx="2759">
                  <c:v>-35.282688899470962</c:v>
                </c:pt>
                <c:pt idx="2760">
                  <c:v>-34.903362910466967</c:v>
                </c:pt>
                <c:pt idx="2761">
                  <c:v>-34.145009081445998</c:v>
                </c:pt>
                <c:pt idx="2762">
                  <c:v>-33.513350856564813</c:v>
                </c:pt>
                <c:pt idx="2763">
                  <c:v>-33.892312727394113</c:v>
                </c:pt>
                <c:pt idx="2764">
                  <c:v>-33.892312727394113</c:v>
                </c:pt>
                <c:pt idx="2765">
                  <c:v>-34.145009081445998</c:v>
                </c:pt>
                <c:pt idx="2766">
                  <c:v>-34.018655391813574</c:v>
                </c:pt>
                <c:pt idx="2767">
                  <c:v>-34.524136330497058</c:v>
                </c:pt>
                <c:pt idx="2768">
                  <c:v>-34.650534149862544</c:v>
                </c:pt>
                <c:pt idx="2769">
                  <c:v>-34.650534149862544</c:v>
                </c:pt>
                <c:pt idx="2770">
                  <c:v>-34.776943008888338</c:v>
                </c:pt>
                <c:pt idx="2771">
                  <c:v>-34.650534149862544</c:v>
                </c:pt>
                <c:pt idx="2772">
                  <c:v>-34.145009081445998</c:v>
                </c:pt>
                <c:pt idx="2773">
                  <c:v>-34.145009081445998</c:v>
                </c:pt>
                <c:pt idx="2774">
                  <c:v>-34.524136330497058</c:v>
                </c:pt>
                <c:pt idx="2775">
                  <c:v>-34.776943008888338</c:v>
                </c:pt>
                <c:pt idx="2776">
                  <c:v>-35.282688899470962</c:v>
                </c:pt>
                <c:pt idx="2777">
                  <c:v>-35.282688899470962</c:v>
                </c:pt>
                <c:pt idx="2778">
                  <c:v>-35.029793857492905</c:v>
                </c:pt>
                <c:pt idx="2779">
                  <c:v>-34.524136330497058</c:v>
                </c:pt>
                <c:pt idx="2780">
                  <c:v>-34.776943008888338</c:v>
                </c:pt>
                <c:pt idx="2781">
                  <c:v>-34.776943008888338</c:v>
                </c:pt>
                <c:pt idx="2782">
                  <c:v>-34.776943008888338</c:v>
                </c:pt>
                <c:pt idx="2783">
                  <c:v>-35.029793857492905</c:v>
                </c:pt>
                <c:pt idx="2784">
                  <c:v>-34.524136330497058</c:v>
                </c:pt>
                <c:pt idx="2785">
                  <c:v>-34.145009081445998</c:v>
                </c:pt>
                <c:pt idx="2786">
                  <c:v>-33.765981085301981</c:v>
                </c:pt>
                <c:pt idx="2787">
                  <c:v>-33.260764682542224</c:v>
                </c:pt>
                <c:pt idx="2788">
                  <c:v>-33.639660462653254</c:v>
                </c:pt>
                <c:pt idx="2789">
                  <c:v>-33.892312727394113</c:v>
                </c:pt>
                <c:pt idx="2790">
                  <c:v>-34.145009081445998</c:v>
                </c:pt>
                <c:pt idx="2791">
                  <c:v>-34.524136330497058</c:v>
                </c:pt>
                <c:pt idx="2792">
                  <c:v>-34.524136330497058</c:v>
                </c:pt>
                <c:pt idx="2793">
                  <c:v>-34.903362910466967</c:v>
                </c:pt>
                <c:pt idx="2794">
                  <c:v>-35.282688899470962</c:v>
                </c:pt>
                <c:pt idx="2795">
                  <c:v>-34.776943008888338</c:v>
                </c:pt>
                <c:pt idx="2796">
                  <c:v>-34.650534149862544</c:v>
                </c:pt>
                <c:pt idx="2797">
                  <c:v>-35.029793857492905</c:v>
                </c:pt>
                <c:pt idx="2798">
                  <c:v>-35.409153000218325</c:v>
                </c:pt>
                <c:pt idx="2799">
                  <c:v>-35.788611656289731</c:v>
                </c:pt>
                <c:pt idx="2800">
                  <c:v>-35.535628158003192</c:v>
                </c:pt>
                <c:pt idx="2801">
                  <c:v>-35.156235852861982</c:v>
                </c:pt>
                <c:pt idx="2802">
                  <c:v>-35.156235852861982</c:v>
                </c:pt>
                <c:pt idx="2803">
                  <c:v>-34.903362910466967</c:v>
                </c:pt>
                <c:pt idx="2804">
                  <c:v>-34.903362910466967</c:v>
                </c:pt>
                <c:pt idx="2805">
                  <c:v>-34.776943008888338</c:v>
                </c:pt>
                <c:pt idx="2806">
                  <c:v>-34.271373799178512</c:v>
                </c:pt>
                <c:pt idx="2807">
                  <c:v>-33.639660462653254</c:v>
                </c:pt>
                <c:pt idx="2808">
                  <c:v>-33.513350856564813</c:v>
                </c:pt>
                <c:pt idx="2809">
                  <c:v>-34.018655391813574</c:v>
                </c:pt>
                <c:pt idx="2810">
                  <c:v>-33.892312727394113</c:v>
                </c:pt>
                <c:pt idx="2811">
                  <c:v>-33.765981085301981</c:v>
                </c:pt>
                <c:pt idx="2812">
                  <c:v>-34.018655391813574</c:v>
                </c:pt>
                <c:pt idx="2813">
                  <c:v>-34.018655391813574</c:v>
                </c:pt>
                <c:pt idx="2814">
                  <c:v>-33.892312727394113</c:v>
                </c:pt>
                <c:pt idx="2815">
                  <c:v>-33.892312727394113</c:v>
                </c:pt>
                <c:pt idx="2816">
                  <c:v>-33.892312727394113</c:v>
                </c:pt>
                <c:pt idx="2817">
                  <c:v>-34.145009081445998</c:v>
                </c:pt>
                <c:pt idx="2818">
                  <c:v>-34.018655391813574</c:v>
                </c:pt>
                <c:pt idx="2819">
                  <c:v>-33.765981085301981</c:v>
                </c:pt>
                <c:pt idx="2820">
                  <c:v>-33.892312727394113</c:v>
                </c:pt>
                <c:pt idx="2821">
                  <c:v>-34.145009081445998</c:v>
                </c:pt>
                <c:pt idx="2822">
                  <c:v>-34.271373799178512</c:v>
                </c:pt>
                <c:pt idx="2823">
                  <c:v>-34.271373799178512</c:v>
                </c:pt>
                <c:pt idx="2824">
                  <c:v>-34.018655391813574</c:v>
                </c:pt>
                <c:pt idx="2825">
                  <c:v>-33.38705226415459</c:v>
                </c:pt>
                <c:pt idx="2826">
                  <c:v>-32.881967973705329</c:v>
                </c:pt>
                <c:pt idx="2827">
                  <c:v>-32.629491835716394</c:v>
                </c:pt>
                <c:pt idx="2828">
                  <c:v>-32.755724406503987</c:v>
                </c:pt>
                <c:pt idx="2829">
                  <c:v>-32.881967973705329</c:v>
                </c:pt>
                <c:pt idx="2830">
                  <c:v>-33.134488108848245</c:v>
                </c:pt>
                <c:pt idx="2831">
                  <c:v>-33.260764682542224</c:v>
                </c:pt>
                <c:pt idx="2832">
                  <c:v>-33.513350856564813</c:v>
                </c:pt>
                <c:pt idx="2833">
                  <c:v>-33.134488108848245</c:v>
                </c:pt>
                <c:pt idx="2834">
                  <c:v>-32.881967973705329</c:v>
                </c:pt>
                <c:pt idx="2835">
                  <c:v>-32.881967973705329</c:v>
                </c:pt>
                <c:pt idx="2836">
                  <c:v>-33.134488108848245</c:v>
                </c:pt>
                <c:pt idx="2837">
                  <c:v>-33.38705226415459</c:v>
                </c:pt>
                <c:pt idx="2838">
                  <c:v>-32.881967973705329</c:v>
                </c:pt>
                <c:pt idx="2839">
                  <c:v>-32.124671459264185</c:v>
                </c:pt>
                <c:pt idx="2840">
                  <c:v>-31.746171498618494</c:v>
                </c:pt>
                <c:pt idx="2841">
                  <c:v>-31.115557662025594</c:v>
                </c:pt>
                <c:pt idx="2842">
                  <c:v>-30.863388861537686</c:v>
                </c:pt>
                <c:pt idx="2843">
                  <c:v>-30.359182679132086</c:v>
                </c:pt>
                <c:pt idx="2844">
                  <c:v>-30.863388861537686</c:v>
                </c:pt>
                <c:pt idx="2845">
                  <c:v>-31.746171498618494</c:v>
                </c:pt>
                <c:pt idx="2846">
                  <c:v>-31.872327174882912</c:v>
                </c:pt>
                <c:pt idx="2847">
                  <c:v>-31.998493827476246</c:v>
                </c:pt>
                <c:pt idx="2848">
                  <c:v>-31.746171498618494</c:v>
                </c:pt>
                <c:pt idx="2849">
                  <c:v>-32.124671459264185</c:v>
                </c:pt>
                <c:pt idx="2850">
                  <c:v>-31.620026795818635</c:v>
                </c:pt>
                <c:pt idx="2851">
                  <c:v>-31.620026795818635</c:v>
                </c:pt>
                <c:pt idx="2852">
                  <c:v>-31.746171498618494</c:v>
                </c:pt>
                <c:pt idx="2853">
                  <c:v>-31.872327174882912</c:v>
                </c:pt>
                <c:pt idx="2854">
                  <c:v>-31.493893063620817</c:v>
                </c:pt>
                <c:pt idx="2855">
                  <c:v>-31.241658499583988</c:v>
                </c:pt>
                <c:pt idx="2856">
                  <c:v>-31.620026795818635</c:v>
                </c:pt>
                <c:pt idx="2857">
                  <c:v>-31.998493827476246</c:v>
                </c:pt>
                <c:pt idx="2858">
                  <c:v>-31.746171498618494</c:v>
                </c:pt>
                <c:pt idx="2859">
                  <c:v>-31.620026795818635</c:v>
                </c:pt>
                <c:pt idx="2860">
                  <c:v>-31.872327174882912</c:v>
                </c:pt>
                <c:pt idx="2861">
                  <c:v>-31.998493827476246</c:v>
                </c:pt>
                <c:pt idx="2862">
                  <c:v>-31.998493827476246</c:v>
                </c:pt>
                <c:pt idx="2863">
                  <c:v>-31.620026795818635</c:v>
                </c:pt>
                <c:pt idx="2864">
                  <c:v>-31.493893063620817</c:v>
                </c:pt>
                <c:pt idx="2865">
                  <c:v>-31.115557662025594</c:v>
                </c:pt>
                <c:pt idx="2866">
                  <c:v>-31.241658499583988</c:v>
                </c:pt>
                <c:pt idx="2867">
                  <c:v>-31.493893063620817</c:v>
                </c:pt>
                <c:pt idx="2868">
                  <c:v>-31.367770299162629</c:v>
                </c:pt>
                <c:pt idx="2869">
                  <c:v>-30.989467783629095</c:v>
                </c:pt>
                <c:pt idx="2870">
                  <c:v>-30.359182679132086</c:v>
                </c:pt>
                <c:pt idx="2871">
                  <c:v>-29.855151569386635</c:v>
                </c:pt>
                <c:pt idx="2872">
                  <c:v>-29.981142943732838</c:v>
                </c:pt>
                <c:pt idx="2873">
                  <c:v>-30.611263874850035</c:v>
                </c:pt>
                <c:pt idx="2874">
                  <c:v>-30.989467783629095</c:v>
                </c:pt>
                <c:pt idx="2875">
                  <c:v>-31.367770299162629</c:v>
                </c:pt>
                <c:pt idx="2876">
                  <c:v>-31.367770299162629</c:v>
                </c:pt>
                <c:pt idx="2877">
                  <c:v>-31.367770299162629</c:v>
                </c:pt>
                <c:pt idx="2878">
                  <c:v>-31.746171498618494</c:v>
                </c:pt>
                <c:pt idx="2879">
                  <c:v>-32.124671459264185</c:v>
                </c:pt>
                <c:pt idx="2880">
                  <c:v>-31.998493827476246</c:v>
                </c:pt>
                <c:pt idx="2881">
                  <c:v>-31.746171498618494</c:v>
                </c:pt>
                <c:pt idx="2882">
                  <c:v>-31.241658499583988</c:v>
                </c:pt>
                <c:pt idx="2883">
                  <c:v>-31.367770299162629</c:v>
                </c:pt>
                <c:pt idx="2884">
                  <c:v>-31.367770299162629</c:v>
                </c:pt>
                <c:pt idx="2885">
                  <c:v>-31.367770299162629</c:v>
                </c:pt>
                <c:pt idx="2886">
                  <c:v>-30.989467783629095</c:v>
                </c:pt>
                <c:pt idx="2887">
                  <c:v>-30.863388861537686</c:v>
                </c:pt>
                <c:pt idx="2888">
                  <c:v>-30.989467783629095</c:v>
                </c:pt>
                <c:pt idx="2889">
                  <c:v>-30.611263874850035</c:v>
                </c:pt>
                <c:pt idx="2890">
                  <c:v>-30.863388861537686</c:v>
                </c:pt>
                <c:pt idx="2891">
                  <c:v>-31.241658499583988</c:v>
                </c:pt>
                <c:pt idx="2892">
                  <c:v>-31.367770299162629</c:v>
                </c:pt>
                <c:pt idx="2893">
                  <c:v>-31.620026795818635</c:v>
                </c:pt>
                <c:pt idx="2894">
                  <c:v>-32.124671459264185</c:v>
                </c:pt>
                <c:pt idx="2895">
                  <c:v>-32.629491835716394</c:v>
                </c:pt>
                <c:pt idx="2896">
                  <c:v>-31.998493827476246</c:v>
                </c:pt>
                <c:pt idx="2897">
                  <c:v>-31.746171498618494</c:v>
                </c:pt>
                <c:pt idx="2898">
                  <c:v>-31.872327174882912</c:v>
                </c:pt>
                <c:pt idx="2899">
                  <c:v>-31.998493827476246</c:v>
                </c:pt>
                <c:pt idx="2900">
                  <c:v>-32.25086007311382</c:v>
                </c:pt>
                <c:pt idx="2901">
                  <c:v>-31.872327174882912</c:v>
                </c:pt>
                <c:pt idx="2902">
                  <c:v>-31.241658499583988</c:v>
                </c:pt>
                <c:pt idx="2903">
                  <c:v>-31.367770299162629</c:v>
                </c:pt>
                <c:pt idx="2904">
                  <c:v>-31.493893063620817</c:v>
                </c:pt>
                <c:pt idx="2905">
                  <c:v>-31.872327174882912</c:v>
                </c:pt>
                <c:pt idx="2906">
                  <c:v>-31.367770299162629</c:v>
                </c:pt>
                <c:pt idx="2907">
                  <c:v>-30.863388861537686</c:v>
                </c:pt>
                <c:pt idx="2908">
                  <c:v>-30.485217804545645</c:v>
                </c:pt>
                <c:pt idx="2909">
                  <c:v>-30.611263874850035</c:v>
                </c:pt>
                <c:pt idx="2910">
                  <c:v>-30.485217804545645</c:v>
                </c:pt>
                <c:pt idx="2911">
                  <c:v>-30.485217804545645</c:v>
                </c:pt>
                <c:pt idx="2912">
                  <c:v>-30.863388861537686</c:v>
                </c:pt>
                <c:pt idx="2913">
                  <c:v>-30.863388861537686</c:v>
                </c:pt>
                <c:pt idx="2914">
                  <c:v>-30.863388861537686</c:v>
                </c:pt>
                <c:pt idx="2915">
                  <c:v>-30.989467783629095</c:v>
                </c:pt>
                <c:pt idx="2916">
                  <c:v>-30.485217804545645</c:v>
                </c:pt>
                <c:pt idx="2917">
                  <c:v>-29.855151569386635</c:v>
                </c:pt>
                <c:pt idx="2918">
                  <c:v>-30.359182679132086</c:v>
                </c:pt>
                <c:pt idx="2919">
                  <c:v>-30.359182679132086</c:v>
                </c:pt>
                <c:pt idx="2920">
                  <c:v>-30.359182679132086</c:v>
                </c:pt>
                <c:pt idx="2921">
                  <c:v>-30.233158495758126</c:v>
                </c:pt>
                <c:pt idx="2922">
                  <c:v>-29.729171125690335</c:v>
                </c:pt>
                <c:pt idx="2923">
                  <c:v>-30.233158495758126</c:v>
                </c:pt>
                <c:pt idx="2924">
                  <c:v>-29.60320160979883</c:v>
                </c:pt>
                <c:pt idx="2925">
                  <c:v>-29.729171125690335</c:v>
                </c:pt>
                <c:pt idx="2926">
                  <c:v>-30.359182679132086</c:v>
                </c:pt>
                <c:pt idx="2927">
                  <c:v>-30.611263874850035</c:v>
                </c:pt>
                <c:pt idx="2928">
                  <c:v>-30.359182679132086</c:v>
                </c:pt>
                <c:pt idx="2929">
                  <c:v>-30.359182679132086</c:v>
                </c:pt>
                <c:pt idx="2930">
                  <c:v>-30.485217804545645</c:v>
                </c:pt>
                <c:pt idx="2931">
                  <c:v>-30.485217804545645</c:v>
                </c:pt>
                <c:pt idx="2932">
                  <c:v>-29.981142943732838</c:v>
                </c:pt>
                <c:pt idx="2933">
                  <c:v>-30.359182679132086</c:v>
                </c:pt>
                <c:pt idx="2934">
                  <c:v>-30.107145251574366</c:v>
                </c:pt>
                <c:pt idx="2935">
                  <c:v>-30.359182679132086</c:v>
                </c:pt>
                <c:pt idx="2936">
                  <c:v>-29.477243018869277</c:v>
                </c:pt>
                <c:pt idx="2937">
                  <c:v>-28.847613839225627</c:v>
                </c:pt>
                <c:pt idx="2938">
                  <c:v>-28.973517847950173</c:v>
                </c:pt>
                <c:pt idx="2939">
                  <c:v>-29.351295350059736</c:v>
                </c:pt>
                <c:pt idx="2940">
                  <c:v>-29.60320160979883</c:v>
                </c:pt>
                <c:pt idx="2941">
                  <c:v>-29.351295350059736</c:v>
                </c:pt>
                <c:pt idx="2942">
                  <c:v>-29.477243018869277</c:v>
                </c:pt>
                <c:pt idx="2943">
                  <c:v>-29.855151569386635</c:v>
                </c:pt>
                <c:pt idx="2944">
                  <c:v>-29.729171125690335</c:v>
                </c:pt>
                <c:pt idx="2945">
                  <c:v>-29.477243018869277</c:v>
                </c:pt>
                <c:pt idx="2946">
                  <c:v>-29.60320160979883</c:v>
                </c:pt>
                <c:pt idx="2947">
                  <c:v>-29.099432767439112</c:v>
                </c:pt>
                <c:pt idx="2948">
                  <c:v>-28.721720738429429</c:v>
                </c:pt>
                <c:pt idx="2949">
                  <c:v>-28.344106855273129</c:v>
                </c:pt>
                <c:pt idx="2950">
                  <c:v>-28.469967249286128</c:v>
                </c:pt>
                <c:pt idx="2951">
                  <c:v>-28.218257357857738</c:v>
                </c:pt>
                <c:pt idx="2952">
                  <c:v>-28.344106855273129</c:v>
                </c:pt>
                <c:pt idx="2953">
                  <c:v>-28.09241875421003</c:v>
                </c:pt>
                <c:pt idx="2954">
                  <c:v>-28.218257357857738</c:v>
                </c:pt>
                <c:pt idx="2955">
                  <c:v>-28.721720738429429</c:v>
                </c:pt>
                <c:pt idx="2956">
                  <c:v>-27.966591041501861</c:v>
                </c:pt>
                <c:pt idx="2957">
                  <c:v>-28.469967249286128</c:v>
                </c:pt>
                <c:pt idx="2958">
                  <c:v>-28.595838542727456</c:v>
                </c:pt>
                <c:pt idx="2959">
                  <c:v>-28.721720738429429</c:v>
                </c:pt>
                <c:pt idx="2960">
                  <c:v>-29.099432767439112</c:v>
                </c:pt>
                <c:pt idx="2961">
                  <c:v>-29.099432767439112</c:v>
                </c:pt>
                <c:pt idx="2962">
                  <c:v>-29.477243018869277</c:v>
                </c:pt>
                <c:pt idx="2963">
                  <c:v>-29.60320160979883</c:v>
                </c:pt>
                <c:pt idx="2964">
                  <c:v>-29.477243018869277</c:v>
                </c:pt>
                <c:pt idx="2965">
                  <c:v>-28.847613839225627</c:v>
                </c:pt>
                <c:pt idx="2966">
                  <c:v>-28.344106855273129</c:v>
                </c:pt>
                <c:pt idx="2967">
                  <c:v>-28.595838542727456</c:v>
                </c:pt>
                <c:pt idx="2968">
                  <c:v>-28.344106855273129</c:v>
                </c:pt>
                <c:pt idx="2969">
                  <c:v>-28.595838542727456</c:v>
                </c:pt>
                <c:pt idx="2970">
                  <c:v>-28.973517847950173</c:v>
                </c:pt>
                <c:pt idx="2971">
                  <c:v>-28.973517847950173</c:v>
                </c:pt>
                <c:pt idx="2972">
                  <c:v>-28.469967249286128</c:v>
                </c:pt>
                <c:pt idx="2973">
                  <c:v>-28.973517847950173</c:v>
                </c:pt>
                <c:pt idx="2974">
                  <c:v>-29.225358600529667</c:v>
                </c:pt>
                <c:pt idx="2975">
                  <c:v>-29.60320160979883</c:v>
                </c:pt>
                <c:pt idx="2976">
                  <c:v>-29.225358600529667</c:v>
                </c:pt>
                <c:pt idx="2977">
                  <c:v>-29.351295350059736</c:v>
                </c:pt>
                <c:pt idx="2978">
                  <c:v>-29.729171125690335</c:v>
                </c:pt>
                <c:pt idx="2979">
                  <c:v>-30.107145251574366</c:v>
                </c:pt>
                <c:pt idx="2980">
                  <c:v>-29.981142943732838</c:v>
                </c:pt>
                <c:pt idx="2981">
                  <c:v>-29.855151569386635</c:v>
                </c:pt>
                <c:pt idx="2982">
                  <c:v>-29.981142943732838</c:v>
                </c:pt>
                <c:pt idx="2983">
                  <c:v>-30.233158495758126</c:v>
                </c:pt>
                <c:pt idx="2984">
                  <c:v>-30.359182679132086</c:v>
                </c:pt>
                <c:pt idx="2985">
                  <c:v>-29.981142943732838</c:v>
                </c:pt>
                <c:pt idx="2986">
                  <c:v>-30.233158495758126</c:v>
                </c:pt>
                <c:pt idx="2987">
                  <c:v>-30.107145251574366</c:v>
                </c:pt>
                <c:pt idx="2988">
                  <c:v>-29.981142943732838</c:v>
                </c:pt>
                <c:pt idx="2989">
                  <c:v>-29.729171125690335</c:v>
                </c:pt>
                <c:pt idx="2990">
                  <c:v>-29.60320160979883</c:v>
                </c:pt>
                <c:pt idx="2991">
                  <c:v>-29.855151569386635</c:v>
                </c:pt>
                <c:pt idx="2992">
                  <c:v>-30.107145251574366</c:v>
                </c:pt>
                <c:pt idx="2993">
                  <c:v>-30.233158495758126</c:v>
                </c:pt>
                <c:pt idx="2994">
                  <c:v>-30.611263874850035</c:v>
                </c:pt>
                <c:pt idx="2995">
                  <c:v>-30.359182679132086</c:v>
                </c:pt>
                <c:pt idx="2996">
                  <c:v>-29.855151569386635</c:v>
                </c:pt>
                <c:pt idx="2997">
                  <c:v>-29.855151569386635</c:v>
                </c:pt>
                <c:pt idx="2998">
                  <c:v>-29.729171125690335</c:v>
                </c:pt>
                <c:pt idx="2999">
                  <c:v>-29.225358600529667</c:v>
                </c:pt>
                <c:pt idx="3000">
                  <c:v>-29.225358600529667</c:v>
                </c:pt>
                <c:pt idx="3001">
                  <c:v>-29.099432767439112</c:v>
                </c:pt>
                <c:pt idx="3002">
                  <c:v>-28.595838542727456</c:v>
                </c:pt>
                <c:pt idx="3003">
                  <c:v>-28.469967249286128</c:v>
                </c:pt>
                <c:pt idx="3004">
                  <c:v>-28.721720738429429</c:v>
                </c:pt>
                <c:pt idx="3005">
                  <c:v>-29.099432767439112</c:v>
                </c:pt>
                <c:pt idx="3006">
                  <c:v>-29.099432767439112</c:v>
                </c:pt>
                <c:pt idx="3007">
                  <c:v>-28.973517847950173</c:v>
                </c:pt>
                <c:pt idx="3008">
                  <c:v>-28.721720738429429</c:v>
                </c:pt>
                <c:pt idx="3009">
                  <c:v>-28.218257357857738</c:v>
                </c:pt>
                <c:pt idx="3010">
                  <c:v>-27.840774216906084</c:v>
                </c:pt>
                <c:pt idx="3011">
                  <c:v>-27.589173220747622</c:v>
                </c:pt>
                <c:pt idx="3012">
                  <c:v>-27.463389043536971</c:v>
                </c:pt>
                <c:pt idx="3013">
                  <c:v>-27.211853316740704</c:v>
                </c:pt>
                <c:pt idx="3014">
                  <c:v>-27.211853316740704</c:v>
                </c:pt>
                <c:pt idx="3015">
                  <c:v>-26.834631253310132</c:v>
                </c:pt>
                <c:pt idx="3016">
                  <c:v>-26.708912294699289</c:v>
                </c:pt>
                <c:pt idx="3017">
                  <c:v>-26.331820567054205</c:v>
                </c:pt>
                <c:pt idx="3018">
                  <c:v>-26.583204195995449</c:v>
                </c:pt>
                <c:pt idx="3019">
                  <c:v>-26.457506954384325</c:v>
                </c:pt>
                <c:pt idx="3020">
                  <c:v>-26.708912294699289</c:v>
                </c:pt>
                <c:pt idx="3021">
                  <c:v>-26.960361074643014</c:v>
                </c:pt>
                <c:pt idx="3022">
                  <c:v>-26.457506954384325</c:v>
                </c:pt>
                <c:pt idx="3023">
                  <c:v>-26.708912294699289</c:v>
                </c:pt>
                <c:pt idx="3024">
                  <c:v>-26.834631253310132</c:v>
                </c:pt>
                <c:pt idx="3025">
                  <c:v>-26.457506954384325</c:v>
                </c:pt>
                <c:pt idx="3026">
                  <c:v>-26.206145031192587</c:v>
                </c:pt>
                <c:pt idx="3027">
                  <c:v>-25.703551346252198</c:v>
                </c:pt>
                <c:pt idx="3028">
                  <c:v>-26.206145031192587</c:v>
                </c:pt>
                <c:pt idx="3029">
                  <c:v>-26.457506954384325</c:v>
                </c:pt>
                <c:pt idx="3030">
                  <c:v>-26.206145031192587</c:v>
                </c:pt>
                <c:pt idx="3031">
                  <c:v>-26.206145031192587</c:v>
                </c:pt>
                <c:pt idx="3032">
                  <c:v>-26.457506954384325</c:v>
                </c:pt>
                <c:pt idx="3033">
                  <c:v>-26.206145031192587</c:v>
                </c:pt>
                <c:pt idx="3034">
                  <c:v>-25.82918350432708</c:v>
                </c:pt>
                <c:pt idx="3035">
                  <c:v>-25.954826502637616</c:v>
                </c:pt>
                <c:pt idx="3036">
                  <c:v>-25.577930025607486</c:v>
                </c:pt>
                <c:pt idx="3037">
                  <c:v>-26.080480343990072</c:v>
                </c:pt>
                <c:pt idx="3038">
                  <c:v>-26.457506954384325</c:v>
                </c:pt>
                <c:pt idx="3039">
                  <c:v>-27.086101761514101</c:v>
                </c:pt>
                <c:pt idx="3040">
                  <c:v>-26.960361074643014</c:v>
                </c:pt>
                <c:pt idx="3041">
                  <c:v>-27.211853316740704</c:v>
                </c:pt>
                <c:pt idx="3042">
                  <c:v>-27.33761574314169</c:v>
                </c:pt>
                <c:pt idx="3043">
                  <c:v>-27.211853316740704</c:v>
                </c:pt>
                <c:pt idx="3044">
                  <c:v>-26.960361074643014</c:v>
                </c:pt>
                <c:pt idx="3045">
                  <c:v>-26.080480343990072</c:v>
                </c:pt>
                <c:pt idx="3046">
                  <c:v>-26.206145031192587</c:v>
                </c:pt>
                <c:pt idx="3047">
                  <c:v>-26.708912294699289</c:v>
                </c:pt>
                <c:pt idx="3048">
                  <c:v>-26.708912294699289</c:v>
                </c:pt>
                <c:pt idx="3049">
                  <c:v>-26.960361074643014</c:v>
                </c:pt>
                <c:pt idx="3050">
                  <c:v>-26.960361074643014</c:v>
                </c:pt>
                <c:pt idx="3051">
                  <c:v>-26.331820567054205</c:v>
                </c:pt>
                <c:pt idx="3052">
                  <c:v>-26.331820567054205</c:v>
                </c:pt>
                <c:pt idx="3053">
                  <c:v>-26.457506954384325</c:v>
                </c:pt>
                <c:pt idx="3054">
                  <c:v>-26.583204195995449</c:v>
                </c:pt>
                <c:pt idx="3055">
                  <c:v>-26.708912294699289</c:v>
                </c:pt>
                <c:pt idx="3056">
                  <c:v>-26.583204195995449</c:v>
                </c:pt>
                <c:pt idx="3057">
                  <c:v>-26.834631253310132</c:v>
                </c:pt>
                <c:pt idx="3058">
                  <c:v>-26.457506954384325</c:v>
                </c:pt>
                <c:pt idx="3059">
                  <c:v>-26.708912294699289</c:v>
                </c:pt>
                <c:pt idx="3060">
                  <c:v>-26.583204195995449</c:v>
                </c:pt>
                <c:pt idx="3061">
                  <c:v>-27.086101761514101</c:v>
                </c:pt>
                <c:pt idx="3062">
                  <c:v>-27.589173220747622</c:v>
                </c:pt>
                <c:pt idx="3063">
                  <c:v>-28.09241875421003</c:v>
                </c:pt>
                <c:pt idx="3064">
                  <c:v>-27.966591041501861</c:v>
                </c:pt>
                <c:pt idx="3065">
                  <c:v>-27.840774216906084</c:v>
                </c:pt>
                <c:pt idx="3066">
                  <c:v>-27.840774216906084</c:v>
                </c:pt>
                <c:pt idx="3067">
                  <c:v>-27.966591041501861</c:v>
                </c:pt>
                <c:pt idx="3068">
                  <c:v>-28.09241875421003</c:v>
                </c:pt>
                <c:pt idx="3069">
                  <c:v>-27.840774216906084</c:v>
                </c:pt>
                <c:pt idx="3070">
                  <c:v>-27.840774216906084</c:v>
                </c:pt>
                <c:pt idx="3071">
                  <c:v>-27.840774216906084</c:v>
                </c:pt>
                <c:pt idx="3072">
                  <c:v>-27.966591041501861</c:v>
                </c:pt>
                <c:pt idx="3073">
                  <c:v>-27.714968277596231</c:v>
                </c:pt>
                <c:pt idx="3074">
                  <c:v>-27.33761574314169</c:v>
                </c:pt>
                <c:pt idx="3075">
                  <c:v>-27.840774216906084</c:v>
                </c:pt>
                <c:pt idx="3076">
                  <c:v>-27.966591041501861</c:v>
                </c:pt>
                <c:pt idx="3077">
                  <c:v>-27.714968277596231</c:v>
                </c:pt>
                <c:pt idx="3078">
                  <c:v>-27.463389043536971</c:v>
                </c:pt>
                <c:pt idx="3079">
                  <c:v>-27.211853316740704</c:v>
                </c:pt>
                <c:pt idx="3080">
                  <c:v>-26.834631253310132</c:v>
                </c:pt>
                <c:pt idx="3081">
                  <c:v>-26.834631253310132</c:v>
                </c:pt>
                <c:pt idx="3082">
                  <c:v>-26.457506954384325</c:v>
                </c:pt>
                <c:pt idx="3083">
                  <c:v>-25.954826502637616</c:v>
                </c:pt>
                <c:pt idx="3084">
                  <c:v>-25.577930025607486</c:v>
                </c:pt>
                <c:pt idx="3085">
                  <c:v>-25.703551346252198</c:v>
                </c:pt>
                <c:pt idx="3086">
                  <c:v>-25.954826502637616</c:v>
                </c:pt>
                <c:pt idx="3087">
                  <c:v>-25.577930025607486</c:v>
                </c:pt>
                <c:pt idx="3088">
                  <c:v>-25.326719885393388</c:v>
                </c:pt>
                <c:pt idx="3089">
                  <c:v>-24.698883993746691</c:v>
                </c:pt>
                <c:pt idx="3090">
                  <c:v>-24.573349271696713</c:v>
                </c:pt>
                <c:pt idx="3091">
                  <c:v>-25.201131060219495</c:v>
                </c:pt>
                <c:pt idx="3092">
                  <c:v>-25.452319539588778</c:v>
                </c:pt>
                <c:pt idx="3093">
                  <c:v>-25.201131060219495</c:v>
                </c:pt>
                <c:pt idx="3094">
                  <c:v>-25.326719885393388</c:v>
                </c:pt>
                <c:pt idx="3095">
                  <c:v>-25.075553061266646</c:v>
                </c:pt>
                <c:pt idx="3096">
                  <c:v>-25.201131060219495</c:v>
                </c:pt>
                <c:pt idx="3097">
                  <c:v>-25.201131060219495</c:v>
                </c:pt>
                <c:pt idx="3098">
                  <c:v>-24.949985885735487</c:v>
                </c:pt>
                <c:pt idx="3099">
                  <c:v>-25.075553061266646</c:v>
                </c:pt>
                <c:pt idx="3100">
                  <c:v>-25.075553061266646</c:v>
                </c:pt>
                <c:pt idx="3101">
                  <c:v>-24.949985885735487</c:v>
                </c:pt>
                <c:pt idx="3102">
                  <c:v>-25.201131060219495</c:v>
                </c:pt>
                <c:pt idx="3103">
                  <c:v>-24.949985885735487</c:v>
                </c:pt>
                <c:pt idx="3104">
                  <c:v>-25.201131060219495</c:v>
                </c:pt>
                <c:pt idx="3105">
                  <c:v>-25.703551346252198</c:v>
                </c:pt>
                <c:pt idx="3106">
                  <c:v>-25.82918350432708</c:v>
                </c:pt>
                <c:pt idx="3107">
                  <c:v>-25.82918350432708</c:v>
                </c:pt>
                <c:pt idx="3108">
                  <c:v>-25.577930025607486</c:v>
                </c:pt>
                <c:pt idx="3109">
                  <c:v>-25.452319539588778</c:v>
                </c:pt>
                <c:pt idx="3110">
                  <c:v>-25.075553061266646</c:v>
                </c:pt>
                <c:pt idx="3111">
                  <c:v>-25.326719885393388</c:v>
                </c:pt>
                <c:pt idx="3112">
                  <c:v>-25.703551346252198</c:v>
                </c:pt>
                <c:pt idx="3113">
                  <c:v>-25.201131060219495</c:v>
                </c:pt>
                <c:pt idx="3114">
                  <c:v>-25.577930025607486</c:v>
                </c:pt>
                <c:pt idx="3115">
                  <c:v>-25.326719885393388</c:v>
                </c:pt>
                <c:pt idx="3116">
                  <c:v>-24.824429530827647</c:v>
                </c:pt>
                <c:pt idx="3117">
                  <c:v>-24.824429530827647</c:v>
                </c:pt>
                <c:pt idx="3118">
                  <c:v>-25.201131060219495</c:v>
                </c:pt>
                <c:pt idx="3119">
                  <c:v>-24.824429530827647</c:v>
                </c:pt>
                <c:pt idx="3120">
                  <c:v>-24.322312261513083</c:v>
                </c:pt>
                <c:pt idx="3121">
                  <c:v>-24.196809967794035</c:v>
                </c:pt>
                <c:pt idx="3122">
                  <c:v>-23.945837789147319</c:v>
                </c:pt>
                <c:pt idx="3123">
                  <c:v>-23.820367898641507</c:v>
                </c:pt>
                <c:pt idx="3124">
                  <c:v>-24.322312261513083</c:v>
                </c:pt>
                <c:pt idx="3125">
                  <c:v>-24.447825361883133</c:v>
                </c:pt>
                <c:pt idx="3126">
                  <c:v>-23.945837789147319</c:v>
                </c:pt>
                <c:pt idx="3127">
                  <c:v>-23.820367898641507</c:v>
                </c:pt>
                <c:pt idx="3128">
                  <c:v>-24.071318477935389</c:v>
                </c:pt>
                <c:pt idx="3129">
                  <c:v>-24.322312261513083</c:v>
                </c:pt>
                <c:pt idx="3130">
                  <c:v>-24.573349271696713</c:v>
                </c:pt>
                <c:pt idx="3131">
                  <c:v>-24.322312261513083</c:v>
                </c:pt>
                <c:pt idx="3132">
                  <c:v>-24.322312261513083</c:v>
                </c:pt>
                <c:pt idx="3133">
                  <c:v>-24.447825361883133</c:v>
                </c:pt>
                <c:pt idx="3134">
                  <c:v>-24.322312261513083</c:v>
                </c:pt>
                <c:pt idx="3135">
                  <c:v>-24.196809967794035</c:v>
                </c:pt>
                <c:pt idx="3136">
                  <c:v>-23.820367898641507</c:v>
                </c:pt>
                <c:pt idx="3137">
                  <c:v>-23.569460501328422</c:v>
                </c:pt>
                <c:pt idx="3138">
                  <c:v>-23.694908803630391</c:v>
                </c:pt>
                <c:pt idx="3139">
                  <c:v>-23.569460501328422</c:v>
                </c:pt>
                <c:pt idx="3140">
                  <c:v>-24.071318477935389</c:v>
                </c:pt>
                <c:pt idx="3141">
                  <c:v>-23.820367898641507</c:v>
                </c:pt>
                <c:pt idx="3142">
                  <c:v>-23.694908803630391</c:v>
                </c:pt>
                <c:pt idx="3143">
                  <c:v>-23.569460501328422</c:v>
                </c:pt>
                <c:pt idx="3144">
                  <c:v>-23.820367898641507</c:v>
                </c:pt>
                <c:pt idx="3145">
                  <c:v>-23.945837789147319</c:v>
                </c:pt>
                <c:pt idx="3146">
                  <c:v>-23.945837789147319</c:v>
                </c:pt>
                <c:pt idx="3147">
                  <c:v>-23.820367898641507</c:v>
                </c:pt>
                <c:pt idx="3148">
                  <c:v>-24.196809967794035</c:v>
                </c:pt>
                <c:pt idx="3149">
                  <c:v>-24.322312261513083</c:v>
                </c:pt>
                <c:pt idx="3150">
                  <c:v>-24.447825361883133</c:v>
                </c:pt>
                <c:pt idx="3151">
                  <c:v>-24.196809967794035</c:v>
                </c:pt>
                <c:pt idx="3152">
                  <c:v>-24.447825361883133</c:v>
                </c:pt>
                <c:pt idx="3153">
                  <c:v>-23.945837789147319</c:v>
                </c:pt>
                <c:pt idx="3154">
                  <c:v>-23.945837789147319</c:v>
                </c:pt>
                <c:pt idx="3155">
                  <c:v>-24.071318477935389</c:v>
                </c:pt>
                <c:pt idx="3156">
                  <c:v>-23.820367898641507</c:v>
                </c:pt>
                <c:pt idx="3157">
                  <c:v>-23.569460501328422</c:v>
                </c:pt>
                <c:pt idx="3158">
                  <c:v>-23.820367898641507</c:v>
                </c:pt>
                <c:pt idx="3159">
                  <c:v>-23.694908803630391</c:v>
                </c:pt>
                <c:pt idx="3160">
                  <c:v>-23.694908803630391</c:v>
                </c:pt>
                <c:pt idx="3161">
                  <c:v>-23.569460501328422</c:v>
                </c:pt>
                <c:pt idx="3162">
                  <c:v>-23.067775163528733</c:v>
                </c:pt>
                <c:pt idx="3163">
                  <c:v>-23.569460501328422</c:v>
                </c:pt>
                <c:pt idx="3164">
                  <c:v>-23.820367898641507</c:v>
                </c:pt>
                <c:pt idx="3165">
                  <c:v>-23.694908803630391</c:v>
                </c:pt>
                <c:pt idx="3166">
                  <c:v>-23.569460501328422</c:v>
                </c:pt>
                <c:pt idx="3167">
                  <c:v>-23.444022988950064</c:v>
                </c:pt>
                <c:pt idx="3168">
                  <c:v>-23.694908803630391</c:v>
                </c:pt>
                <c:pt idx="3169">
                  <c:v>-23.694908803630391</c:v>
                </c:pt>
                <c:pt idx="3170">
                  <c:v>-23.694908803630391</c:v>
                </c:pt>
                <c:pt idx="3171">
                  <c:v>-23.694908803630391</c:v>
                </c:pt>
                <c:pt idx="3172">
                  <c:v>-23.820367898641507</c:v>
                </c:pt>
                <c:pt idx="3173">
                  <c:v>-23.569460501328422</c:v>
                </c:pt>
                <c:pt idx="3174">
                  <c:v>-23.945837789147319</c:v>
                </c:pt>
                <c:pt idx="3175">
                  <c:v>-24.196809967794035</c:v>
                </c:pt>
                <c:pt idx="3176">
                  <c:v>-24.196809967794035</c:v>
                </c:pt>
                <c:pt idx="3177">
                  <c:v>-24.071318477935389</c:v>
                </c:pt>
                <c:pt idx="3178">
                  <c:v>-24.071318477935389</c:v>
                </c:pt>
                <c:pt idx="3179">
                  <c:v>-24.322312261513083</c:v>
                </c:pt>
                <c:pt idx="3180">
                  <c:v>-24.698883993746691</c:v>
                </c:pt>
                <c:pt idx="3181">
                  <c:v>-24.322312261513083</c:v>
                </c:pt>
                <c:pt idx="3182">
                  <c:v>-23.820367898641507</c:v>
                </c:pt>
                <c:pt idx="3183">
                  <c:v>-23.820367898641507</c:v>
                </c:pt>
                <c:pt idx="3184">
                  <c:v>-24.322312261513083</c:v>
                </c:pt>
                <c:pt idx="3185">
                  <c:v>-24.447825361883133</c:v>
                </c:pt>
                <c:pt idx="3186">
                  <c:v>-24.322312261513083</c:v>
                </c:pt>
                <c:pt idx="3187">
                  <c:v>-23.820367898641507</c:v>
                </c:pt>
                <c:pt idx="3188">
                  <c:v>-23.945837789147319</c:v>
                </c:pt>
                <c:pt idx="3189">
                  <c:v>-24.196809967794035</c:v>
                </c:pt>
                <c:pt idx="3190">
                  <c:v>-24.573349271696713</c:v>
                </c:pt>
                <c:pt idx="3191">
                  <c:v>-24.447825361883133</c:v>
                </c:pt>
                <c:pt idx="3192">
                  <c:v>-24.322312261513083</c:v>
                </c:pt>
                <c:pt idx="3193">
                  <c:v>-24.698883993746691</c:v>
                </c:pt>
                <c:pt idx="3194">
                  <c:v>-24.824429530827647</c:v>
                </c:pt>
                <c:pt idx="3195">
                  <c:v>-24.824429530827647</c:v>
                </c:pt>
                <c:pt idx="3196">
                  <c:v>-24.949985885735487</c:v>
                </c:pt>
                <c:pt idx="3197">
                  <c:v>-24.698883993746691</c:v>
                </c:pt>
                <c:pt idx="3198">
                  <c:v>-24.447825361883133</c:v>
                </c:pt>
                <c:pt idx="3199">
                  <c:v>-24.322312261513083</c:v>
                </c:pt>
                <c:pt idx="3200">
                  <c:v>-24.196809967794035</c:v>
                </c:pt>
                <c:pt idx="3201">
                  <c:v>-24.698883993746691</c:v>
                </c:pt>
                <c:pt idx="3202">
                  <c:v>-24.196809967794035</c:v>
                </c:pt>
                <c:pt idx="3203">
                  <c:v>-24.322312261513083</c:v>
                </c:pt>
                <c:pt idx="3204">
                  <c:v>-24.071318477935389</c:v>
                </c:pt>
                <c:pt idx="3205">
                  <c:v>-24.322312261513083</c:v>
                </c:pt>
                <c:pt idx="3206">
                  <c:v>-24.573349271696713</c:v>
                </c:pt>
                <c:pt idx="3207">
                  <c:v>-24.824429530827647</c:v>
                </c:pt>
                <c:pt idx="3208">
                  <c:v>-25.075553061266646</c:v>
                </c:pt>
                <c:pt idx="3209">
                  <c:v>-24.698883993746691</c:v>
                </c:pt>
                <c:pt idx="3210">
                  <c:v>-23.945837789147319</c:v>
                </c:pt>
                <c:pt idx="3211">
                  <c:v>-24.196809967794035</c:v>
                </c:pt>
                <c:pt idx="3212">
                  <c:v>-24.447825361883133</c:v>
                </c:pt>
                <c:pt idx="3213">
                  <c:v>-24.322312261513083</c:v>
                </c:pt>
                <c:pt idx="3214">
                  <c:v>-24.447825361883133</c:v>
                </c:pt>
                <c:pt idx="3215">
                  <c:v>-24.071318477935389</c:v>
                </c:pt>
                <c:pt idx="3216">
                  <c:v>-23.569460501328422</c:v>
                </c:pt>
                <c:pt idx="3217">
                  <c:v>-24.071318477935389</c:v>
                </c:pt>
                <c:pt idx="3218">
                  <c:v>-23.820367898641507</c:v>
                </c:pt>
                <c:pt idx="3219">
                  <c:v>-23.444022988950064</c:v>
                </c:pt>
                <c:pt idx="3220">
                  <c:v>-23.694908803630391</c:v>
                </c:pt>
                <c:pt idx="3221">
                  <c:v>-23.569460501328422</c:v>
                </c:pt>
                <c:pt idx="3222">
                  <c:v>-23.444022988950064</c:v>
                </c:pt>
                <c:pt idx="3223">
                  <c:v>-23.318596263712379</c:v>
                </c:pt>
                <c:pt idx="3224">
                  <c:v>-23.193180322832191</c:v>
                </c:pt>
                <c:pt idx="3225">
                  <c:v>-23.444022988950064</c:v>
                </c:pt>
                <c:pt idx="3226">
                  <c:v>-23.820367898641507</c:v>
                </c:pt>
                <c:pt idx="3227">
                  <c:v>-24.196809967794035</c:v>
                </c:pt>
                <c:pt idx="3228">
                  <c:v>-24.196809967794035</c:v>
                </c:pt>
                <c:pt idx="3229">
                  <c:v>-24.447825361883133</c:v>
                </c:pt>
                <c:pt idx="3230">
                  <c:v>-24.447825361883133</c:v>
                </c:pt>
                <c:pt idx="3231">
                  <c:v>-24.447825361883133</c:v>
                </c:pt>
                <c:pt idx="3232">
                  <c:v>-24.196809967794035</c:v>
                </c:pt>
                <c:pt idx="3233">
                  <c:v>-24.322312261513083</c:v>
                </c:pt>
                <c:pt idx="3234">
                  <c:v>-23.945837789147319</c:v>
                </c:pt>
                <c:pt idx="3235">
                  <c:v>-24.071318477935389</c:v>
                </c:pt>
                <c:pt idx="3236">
                  <c:v>-24.071318477935389</c:v>
                </c:pt>
                <c:pt idx="3237">
                  <c:v>-24.071318477935389</c:v>
                </c:pt>
                <c:pt idx="3238">
                  <c:v>-24.071318477935389</c:v>
                </c:pt>
                <c:pt idx="3239">
                  <c:v>-23.569460501328422</c:v>
                </c:pt>
                <c:pt idx="3240">
                  <c:v>-23.444022988950064</c:v>
                </c:pt>
                <c:pt idx="3241">
                  <c:v>-23.694908803630391</c:v>
                </c:pt>
                <c:pt idx="3242">
                  <c:v>-23.820367898641507</c:v>
                </c:pt>
                <c:pt idx="3243">
                  <c:v>-23.444022988950064</c:v>
                </c:pt>
                <c:pt idx="3244">
                  <c:v>-23.820367898641507</c:v>
                </c:pt>
                <c:pt idx="3245">
                  <c:v>-23.444022988950064</c:v>
                </c:pt>
                <c:pt idx="3246">
                  <c:v>-23.318596263712379</c:v>
                </c:pt>
                <c:pt idx="3247">
                  <c:v>-23.569460501328422</c:v>
                </c:pt>
                <c:pt idx="3248">
                  <c:v>-23.318596263712379</c:v>
                </c:pt>
                <c:pt idx="3249">
                  <c:v>-22.942380783021406</c:v>
                </c:pt>
                <c:pt idx="3250">
                  <c:v>-22.942380783021406</c:v>
                </c:pt>
                <c:pt idx="3251">
                  <c:v>-23.444022988950064</c:v>
                </c:pt>
                <c:pt idx="3252">
                  <c:v>-23.569460501328422</c:v>
                </c:pt>
                <c:pt idx="3253">
                  <c:v>-23.318596263712379</c:v>
                </c:pt>
                <c:pt idx="3254">
                  <c:v>-23.067775163528733</c:v>
                </c:pt>
                <c:pt idx="3255">
                  <c:v>-23.444022988950064</c:v>
                </c:pt>
                <c:pt idx="3256">
                  <c:v>-23.694908803630391</c:v>
                </c:pt>
                <c:pt idx="3257">
                  <c:v>-23.318596263712379</c:v>
                </c:pt>
                <c:pt idx="3258">
                  <c:v>-22.81699717853213</c:v>
                </c:pt>
                <c:pt idx="3259">
                  <c:v>-22.566262286495839</c:v>
                </c:pt>
                <c:pt idx="3260">
                  <c:v>-22.691624347282431</c:v>
                </c:pt>
                <c:pt idx="3261">
                  <c:v>-22.566262286495839</c:v>
                </c:pt>
                <c:pt idx="3262">
                  <c:v>-22.440910993397662</c:v>
                </c:pt>
                <c:pt idx="3263">
                  <c:v>-22.064921692495545</c:v>
                </c:pt>
                <c:pt idx="3264">
                  <c:v>-22.440910993397662</c:v>
                </c:pt>
                <c:pt idx="3265">
                  <c:v>-22.566262286495839</c:v>
                </c:pt>
                <c:pt idx="3266">
                  <c:v>-22.440910993397662</c:v>
                </c:pt>
                <c:pt idx="3267">
                  <c:v>-22.942380783021406</c:v>
                </c:pt>
                <c:pt idx="3268">
                  <c:v>-23.067775163528733</c:v>
                </c:pt>
                <c:pt idx="3269">
                  <c:v>-22.81699717853213</c:v>
                </c:pt>
                <c:pt idx="3270">
                  <c:v>-22.566262286495839</c:v>
                </c:pt>
                <c:pt idx="3271">
                  <c:v>-22.566262286495839</c:v>
                </c:pt>
                <c:pt idx="3272">
                  <c:v>-22.81699717853213</c:v>
                </c:pt>
                <c:pt idx="3273">
                  <c:v>-22.315570465213131</c:v>
                </c:pt>
                <c:pt idx="3274">
                  <c:v>-21.939613442420029</c:v>
                </c:pt>
                <c:pt idx="3275">
                  <c:v>-21.689029200988834</c:v>
                </c:pt>
                <c:pt idx="3276">
                  <c:v>-21.939613442420029</c:v>
                </c:pt>
                <c:pt idx="3277">
                  <c:v>-22.190240699169806</c:v>
                </c:pt>
                <c:pt idx="3278">
                  <c:v>-21.689029200988834</c:v>
                </c:pt>
                <c:pt idx="3279">
                  <c:v>-21.689029200988834</c:v>
                </c:pt>
                <c:pt idx="3280">
                  <c:v>-21.939613442420029</c:v>
                </c:pt>
                <c:pt idx="3281">
                  <c:v>-21.939613442420029</c:v>
                </c:pt>
                <c:pt idx="3282">
                  <c:v>-21.438487952735567</c:v>
                </c:pt>
                <c:pt idx="3283">
                  <c:v>-21.187989675538329</c:v>
                </c:pt>
                <c:pt idx="3284">
                  <c:v>-20.561931835914027</c:v>
                </c:pt>
                <c:pt idx="3285">
                  <c:v>-20.687121945920989</c:v>
                </c:pt>
                <c:pt idx="3286">
                  <c:v>-21.06275664417802</c:v>
                </c:pt>
                <c:pt idx="3287">
                  <c:v>-21.313233444136813</c:v>
                </c:pt>
                <c:pt idx="3288">
                  <c:v>-21.56375320409802</c:v>
                </c:pt>
                <c:pt idx="3289">
                  <c:v>-21.939613442420029</c:v>
                </c:pt>
                <c:pt idx="3290">
                  <c:v>-21.939613442420029</c:v>
                </c:pt>
                <c:pt idx="3291">
                  <c:v>-21.689029200988834</c:v>
                </c:pt>
                <c:pt idx="3292">
                  <c:v>-21.06275664417802</c:v>
                </c:pt>
                <c:pt idx="3293">
                  <c:v>-20.687121945920989</c:v>
                </c:pt>
                <c:pt idx="3294">
                  <c:v>-20.186425835541879</c:v>
                </c:pt>
                <c:pt idx="3295">
                  <c:v>-20.186425835541879</c:v>
                </c:pt>
                <c:pt idx="3296">
                  <c:v>-20.436752449351829</c:v>
                </c:pt>
                <c:pt idx="3297">
                  <c:v>-20.687121945920989</c:v>
                </c:pt>
                <c:pt idx="3298">
                  <c:v>-20.93753434729479</c:v>
                </c:pt>
                <c:pt idx="3299">
                  <c:v>-20.93753434729479</c:v>
                </c:pt>
                <c:pt idx="3300">
                  <c:v>-20.561931835914027</c:v>
                </c:pt>
                <c:pt idx="3301">
                  <c:v>-20.687121945920989</c:v>
                </c:pt>
                <c:pt idx="3302">
                  <c:v>-20.436752449351829</c:v>
                </c:pt>
                <c:pt idx="3303">
                  <c:v>-21.06275664417802</c:v>
                </c:pt>
                <c:pt idx="3304">
                  <c:v>-21.187989675538329</c:v>
                </c:pt>
                <c:pt idx="3305">
                  <c:v>-20.93753434729479</c:v>
                </c:pt>
                <c:pt idx="3306">
                  <c:v>-21.187989675538329</c:v>
                </c:pt>
                <c:pt idx="3307">
                  <c:v>-21.438487952735567</c:v>
                </c:pt>
                <c:pt idx="3308">
                  <c:v>-21.438487952735567</c:v>
                </c:pt>
                <c:pt idx="3309">
                  <c:v>-21.06275664417802</c:v>
                </c:pt>
                <c:pt idx="3310">
                  <c:v>-20.812322782128589</c:v>
                </c:pt>
                <c:pt idx="3311">
                  <c:v>-20.436752449351829</c:v>
                </c:pt>
                <c:pt idx="3312">
                  <c:v>-19.93614208246407</c:v>
                </c:pt>
                <c:pt idx="3313">
                  <c:v>-19.685901168109694</c:v>
                </c:pt>
                <c:pt idx="3314">
                  <c:v>-20.311583783479364</c:v>
                </c:pt>
                <c:pt idx="3315">
                  <c:v>-20.311583783479364</c:v>
                </c:pt>
                <c:pt idx="3316">
                  <c:v>-19.685901168109694</c:v>
                </c:pt>
                <c:pt idx="3317">
                  <c:v>-19.310620071088806</c:v>
                </c:pt>
                <c:pt idx="3318">
                  <c:v>-18.935435237589601</c:v>
                </c:pt>
                <c:pt idx="3319">
                  <c:v>-19.185547767633789</c:v>
                </c:pt>
                <c:pt idx="3320">
                  <c:v>-19.435703070489737</c:v>
                </c:pt>
                <c:pt idx="3321">
                  <c:v>-18.810395005517194</c:v>
                </c:pt>
                <c:pt idx="3322">
                  <c:v>-18.435338408223693</c:v>
                </c:pt>
                <c:pt idx="3323">
                  <c:v>-17.935412407153024</c:v>
                </c:pt>
                <c:pt idx="3324">
                  <c:v>-18.060377901840184</c:v>
                </c:pt>
                <c:pt idx="3325">
                  <c:v>-17.810457578299065</c:v>
                </c:pt>
                <c:pt idx="3326">
                  <c:v>-18.185354065092291</c:v>
                </c:pt>
                <c:pt idx="3327">
                  <c:v>-18.56034659357227</c:v>
                </c:pt>
                <c:pt idx="3328">
                  <c:v>-18.56034659357227</c:v>
                </c:pt>
                <c:pt idx="3329">
                  <c:v>-18.310340899642142</c:v>
                </c:pt>
                <c:pt idx="3330">
                  <c:v>-18.685365458424258</c:v>
                </c:pt>
                <c:pt idx="3331">
                  <c:v>-18.56034659357227</c:v>
                </c:pt>
                <c:pt idx="3332">
                  <c:v>-18.56034659357227</c:v>
                </c:pt>
                <c:pt idx="3333">
                  <c:v>-18.935435237589601</c:v>
                </c:pt>
                <c:pt idx="3334">
                  <c:v>-19.185547767633789</c:v>
                </c:pt>
                <c:pt idx="3335">
                  <c:v>-18.685365458424258</c:v>
                </c:pt>
                <c:pt idx="3336">
                  <c:v>-18.56034659357227</c:v>
                </c:pt>
                <c:pt idx="3337">
                  <c:v>-18.435338408223693</c:v>
                </c:pt>
                <c:pt idx="3338">
                  <c:v>-18.56034659357227</c:v>
                </c:pt>
                <c:pt idx="3339">
                  <c:v>-18.56034659357227</c:v>
                </c:pt>
                <c:pt idx="3340">
                  <c:v>-18.435338408223693</c:v>
                </c:pt>
                <c:pt idx="3341">
                  <c:v>-18.310340899642142</c:v>
                </c:pt>
                <c:pt idx="3342">
                  <c:v>-18.435338408223693</c:v>
                </c:pt>
                <c:pt idx="3343">
                  <c:v>-18.810395005517194</c:v>
                </c:pt>
                <c:pt idx="3344">
                  <c:v>-18.810395005517194</c:v>
                </c:pt>
                <c:pt idx="3345">
                  <c:v>-19.060486157381263</c:v>
                </c:pt>
                <c:pt idx="3346">
                  <c:v>-18.685365458424258</c:v>
                </c:pt>
                <c:pt idx="3347">
                  <c:v>-18.56034659357227</c:v>
                </c:pt>
                <c:pt idx="3348">
                  <c:v>-18.435338408223693</c:v>
                </c:pt>
                <c:pt idx="3349">
                  <c:v>-18.935435237589601</c:v>
                </c:pt>
                <c:pt idx="3350">
                  <c:v>-19.310620071088806</c:v>
                </c:pt>
                <c:pt idx="3351">
                  <c:v>-18.935435237589601</c:v>
                </c:pt>
                <c:pt idx="3352">
                  <c:v>-18.56034659357227</c:v>
                </c:pt>
                <c:pt idx="3353">
                  <c:v>-18.060377901840184</c:v>
                </c:pt>
                <c:pt idx="3354">
                  <c:v>-18.060377901840184</c:v>
                </c:pt>
                <c:pt idx="3355">
                  <c:v>-18.310340899642142</c:v>
                </c:pt>
                <c:pt idx="3356">
                  <c:v>-18.310340899642142</c:v>
                </c:pt>
                <c:pt idx="3357">
                  <c:v>-18.310340899642142</c:v>
                </c:pt>
                <c:pt idx="3358">
                  <c:v>-17.810457578299065</c:v>
                </c:pt>
                <c:pt idx="3359">
                  <c:v>-18.060377901840184</c:v>
                </c:pt>
                <c:pt idx="3360">
                  <c:v>-18.310340899642142</c:v>
                </c:pt>
                <c:pt idx="3361">
                  <c:v>-17.935412407153024</c:v>
                </c:pt>
                <c:pt idx="3362">
                  <c:v>-18.060377901840184</c:v>
                </c:pt>
                <c:pt idx="3363">
                  <c:v>-18.310340899642142</c:v>
                </c:pt>
                <c:pt idx="3364">
                  <c:v>-18.56034659357227</c:v>
                </c:pt>
                <c:pt idx="3365">
                  <c:v>-18.185354065092291</c:v>
                </c:pt>
                <c:pt idx="3366">
                  <c:v>-17.810457578299065</c:v>
                </c:pt>
                <c:pt idx="3367">
                  <c:v>-17.560579907169682</c:v>
                </c:pt>
                <c:pt idx="3368">
                  <c:v>-17.435657059436828</c:v>
                </c:pt>
                <c:pt idx="3369">
                  <c:v>-17.560579907169682</c:v>
                </c:pt>
                <c:pt idx="3370">
                  <c:v>-17.310744866621889</c:v>
                </c:pt>
                <c:pt idx="3371">
                  <c:v>-17.560579907169682</c:v>
                </c:pt>
                <c:pt idx="3372">
                  <c:v>-17.560579907169682</c:v>
                </c:pt>
                <c:pt idx="3373">
                  <c:v>-17.310744866621889</c:v>
                </c:pt>
                <c:pt idx="3374">
                  <c:v>-17.435657059436828</c:v>
                </c:pt>
                <c:pt idx="3375">
                  <c:v>-17.060952434844491</c:v>
                </c:pt>
                <c:pt idx="3376">
                  <c:v>-17.060952434844491</c:v>
                </c:pt>
                <c:pt idx="3377">
                  <c:v>-17.310744866621889</c:v>
                </c:pt>
                <c:pt idx="3378">
                  <c:v>-17.310744866621889</c:v>
                </c:pt>
                <c:pt idx="3379">
                  <c:v>-17.435657059436828</c:v>
                </c:pt>
                <c:pt idx="3380">
                  <c:v>-17.185843325999485</c:v>
                </c:pt>
                <c:pt idx="3381">
                  <c:v>-17.560579907169682</c:v>
                </c:pt>
                <c:pt idx="3382">
                  <c:v>-17.685513412547589</c:v>
                </c:pt>
                <c:pt idx="3383">
                  <c:v>-17.435657059436828</c:v>
                </c:pt>
                <c:pt idx="3384">
                  <c:v>-17.560579907169682</c:v>
                </c:pt>
                <c:pt idx="3385">
                  <c:v>-17.435657059436828</c:v>
                </c:pt>
                <c:pt idx="3386">
                  <c:v>-16.936072190433126</c:v>
                </c:pt>
                <c:pt idx="3387">
                  <c:v>-17.310744866621889</c:v>
                </c:pt>
                <c:pt idx="3388">
                  <c:v>-16.936072190433126</c:v>
                </c:pt>
                <c:pt idx="3389">
                  <c:v>-16.811202590043649</c:v>
                </c:pt>
                <c:pt idx="3390">
                  <c:v>-17.185843325999485</c:v>
                </c:pt>
                <c:pt idx="3391">
                  <c:v>-16.811202590043649</c:v>
                </c:pt>
                <c:pt idx="3392">
                  <c:v>-17.060952434844491</c:v>
                </c:pt>
                <c:pt idx="3393">
                  <c:v>-17.560579907169682</c:v>
                </c:pt>
                <c:pt idx="3394">
                  <c:v>-17.810457578299065</c:v>
                </c:pt>
                <c:pt idx="3395">
                  <c:v>-17.935412407153024</c:v>
                </c:pt>
                <c:pt idx="3396">
                  <c:v>-17.435657059436828</c:v>
                </c:pt>
                <c:pt idx="3397">
                  <c:v>-17.560579907169682</c:v>
                </c:pt>
                <c:pt idx="3398">
                  <c:v>-17.185843325999485</c:v>
                </c:pt>
                <c:pt idx="3399">
                  <c:v>-17.435657059436828</c:v>
                </c:pt>
                <c:pt idx="3400">
                  <c:v>-17.435657059436828</c:v>
                </c:pt>
                <c:pt idx="3401">
                  <c:v>-17.435657059436828</c:v>
                </c:pt>
                <c:pt idx="3402">
                  <c:v>-17.185843325999485</c:v>
                </c:pt>
                <c:pt idx="3403">
                  <c:v>-17.685513412547589</c:v>
                </c:pt>
                <c:pt idx="3404">
                  <c:v>-17.935412407153024</c:v>
                </c:pt>
                <c:pt idx="3405">
                  <c:v>-17.560579907169682</c:v>
                </c:pt>
                <c:pt idx="3406">
                  <c:v>-17.060952434844491</c:v>
                </c:pt>
                <c:pt idx="3407">
                  <c:v>-17.435657059436828</c:v>
                </c:pt>
                <c:pt idx="3408">
                  <c:v>-17.310744866621889</c:v>
                </c:pt>
                <c:pt idx="3409">
                  <c:v>-17.310744866621889</c:v>
                </c:pt>
                <c:pt idx="3410">
                  <c:v>-17.435657059436828</c:v>
                </c:pt>
                <c:pt idx="3411">
                  <c:v>-16.686343630954234</c:v>
                </c:pt>
                <c:pt idx="3412">
                  <c:v>-16.936072190433126</c:v>
                </c:pt>
                <c:pt idx="3413">
                  <c:v>-17.185843325999485</c:v>
                </c:pt>
                <c:pt idx="3414">
                  <c:v>-17.310744866621889</c:v>
                </c:pt>
                <c:pt idx="3415">
                  <c:v>-17.685513412547589</c:v>
                </c:pt>
                <c:pt idx="3416">
                  <c:v>-17.935412407153024</c:v>
                </c:pt>
                <c:pt idx="3417">
                  <c:v>-17.935412407153024</c:v>
                </c:pt>
                <c:pt idx="3418">
                  <c:v>-17.685513412547589</c:v>
                </c:pt>
                <c:pt idx="3419">
                  <c:v>-17.685513412547589</c:v>
                </c:pt>
                <c:pt idx="3420">
                  <c:v>-17.685513412547589</c:v>
                </c:pt>
                <c:pt idx="3421">
                  <c:v>-17.560579907169682</c:v>
                </c:pt>
                <c:pt idx="3422">
                  <c:v>-17.560579907169682</c:v>
                </c:pt>
                <c:pt idx="3423">
                  <c:v>-17.310744866621889</c:v>
                </c:pt>
                <c:pt idx="3424">
                  <c:v>-17.185843325999485</c:v>
                </c:pt>
                <c:pt idx="3425">
                  <c:v>-17.185843325999485</c:v>
                </c:pt>
                <c:pt idx="3426">
                  <c:v>-17.435657059436828</c:v>
                </c:pt>
                <c:pt idx="3427">
                  <c:v>-17.435657059436828</c:v>
                </c:pt>
                <c:pt idx="3428">
                  <c:v>-17.560579907169682</c:v>
                </c:pt>
                <c:pt idx="3429">
                  <c:v>-17.435657059436828</c:v>
                </c:pt>
                <c:pt idx="3430">
                  <c:v>-16.686343630954234</c:v>
                </c:pt>
                <c:pt idx="3431">
                  <c:v>-16.811202590043649</c:v>
                </c:pt>
                <c:pt idx="3432">
                  <c:v>-16.561495310445252</c:v>
                </c:pt>
                <c:pt idx="3433">
                  <c:v>-16.311830574293708</c:v>
                </c:pt>
                <c:pt idx="3434">
                  <c:v>-16.062208359851184</c:v>
                </c:pt>
                <c:pt idx="3435">
                  <c:v>-16.811202590043649</c:v>
                </c:pt>
                <c:pt idx="3436">
                  <c:v>-16.561495310445252</c:v>
                </c:pt>
                <c:pt idx="3437">
                  <c:v>-16.686343630954234</c:v>
                </c:pt>
                <c:pt idx="3438">
                  <c:v>-17.060952434844491</c:v>
                </c:pt>
                <c:pt idx="3439">
                  <c:v>-16.561495310445252</c:v>
                </c:pt>
                <c:pt idx="3440">
                  <c:v>-16.561495310445252</c:v>
                </c:pt>
                <c:pt idx="3441">
                  <c:v>-16.436657625797807</c:v>
                </c:pt>
                <c:pt idx="3442">
                  <c:v>-16.561495310445252</c:v>
                </c:pt>
                <c:pt idx="3443">
                  <c:v>-16.936072190433126</c:v>
                </c:pt>
                <c:pt idx="3444">
                  <c:v>-16.936072190433126</c:v>
                </c:pt>
                <c:pt idx="3445">
                  <c:v>-16.686343630954234</c:v>
                </c:pt>
                <c:pt idx="3446">
                  <c:v>-16.062208359851184</c:v>
                </c:pt>
                <c:pt idx="3447">
                  <c:v>-16.311830574293708</c:v>
                </c:pt>
                <c:pt idx="3448">
                  <c:v>-16.187014153216595</c:v>
                </c:pt>
                <c:pt idx="3449">
                  <c:v>-15.563091409236449</c:v>
                </c:pt>
                <c:pt idx="3450">
                  <c:v>-15.438338713737718</c:v>
                </c:pt>
                <c:pt idx="3451">
                  <c:v>-15.563091409236449</c:v>
                </c:pt>
                <c:pt idx="3452">
                  <c:v>-15.68785471888715</c:v>
                </c:pt>
                <c:pt idx="3453">
                  <c:v>-15.438338713737718</c:v>
                </c:pt>
                <c:pt idx="3454">
                  <c:v>-15.563091409236449</c:v>
                </c:pt>
                <c:pt idx="3455">
                  <c:v>-15.937413191482847</c:v>
                </c:pt>
                <c:pt idx="3456">
                  <c:v>-15.563091409236449</c:v>
                </c:pt>
                <c:pt idx="3457">
                  <c:v>-15.438338713737718</c:v>
                </c:pt>
                <c:pt idx="3458">
                  <c:v>-15.438338713737718</c:v>
                </c:pt>
                <c:pt idx="3459">
                  <c:v>-15.81262864539895</c:v>
                </c:pt>
                <c:pt idx="3460">
                  <c:v>-16.062208359851184</c:v>
                </c:pt>
                <c:pt idx="3461">
                  <c:v>-16.062208359851184</c:v>
                </c:pt>
                <c:pt idx="3462">
                  <c:v>-16.062208359851184</c:v>
                </c:pt>
                <c:pt idx="3463">
                  <c:v>-15.81262864539895</c:v>
                </c:pt>
                <c:pt idx="3464">
                  <c:v>-15.81262864539895</c:v>
                </c:pt>
                <c:pt idx="3465">
                  <c:v>-15.438338713737718</c:v>
                </c:pt>
                <c:pt idx="3466">
                  <c:v>-15.188865154362247</c:v>
                </c:pt>
                <c:pt idx="3467">
                  <c:v>-15.3135966296823</c:v>
                </c:pt>
                <c:pt idx="3468">
                  <c:v>-15.563091409236449</c:v>
                </c:pt>
                <c:pt idx="3469">
                  <c:v>-15.438338713737718</c:v>
                </c:pt>
                <c:pt idx="3470">
                  <c:v>-15.188865154362247</c:v>
                </c:pt>
                <c:pt idx="3471">
                  <c:v>-15.3135966296823</c:v>
                </c:pt>
                <c:pt idx="3472">
                  <c:v>-14.939434019106599</c:v>
                </c:pt>
                <c:pt idx="3473">
                  <c:v>-14.565366814123568</c:v>
                </c:pt>
                <c:pt idx="3474">
                  <c:v>-14.939434019106599</c:v>
                </c:pt>
                <c:pt idx="3475">
                  <c:v>-14.814734353761454</c:v>
                </c:pt>
                <c:pt idx="3476">
                  <c:v>-14.440698934428386</c:v>
                </c:pt>
                <c:pt idx="3477">
                  <c:v>-14.191394941789667</c:v>
                </c:pt>
                <c:pt idx="3478">
                  <c:v>-14.440698934428386</c:v>
                </c:pt>
                <c:pt idx="3479">
                  <c:v>-14.440698934428386</c:v>
                </c:pt>
                <c:pt idx="3480">
                  <c:v>-14.191394941789667</c:v>
                </c:pt>
                <c:pt idx="3481">
                  <c:v>-14.440698934428386</c:v>
                </c:pt>
                <c:pt idx="3482">
                  <c:v>-14.690045286334225</c:v>
                </c:pt>
                <c:pt idx="3483">
                  <c:v>-15.188865154362247</c:v>
                </c:pt>
                <c:pt idx="3484">
                  <c:v>-15.188865154362247</c:v>
                </c:pt>
                <c:pt idx="3485">
                  <c:v>-15.188865154362247</c:v>
                </c:pt>
                <c:pt idx="3486">
                  <c:v>-14.440698934428386</c:v>
                </c:pt>
                <c:pt idx="3487">
                  <c:v>-14.565366814123568</c:v>
                </c:pt>
                <c:pt idx="3488">
                  <c:v>-15.06414428507197</c:v>
                </c:pt>
                <c:pt idx="3489">
                  <c:v>-15.3135966296823</c:v>
                </c:pt>
                <c:pt idx="3490">
                  <c:v>-15.3135966296823</c:v>
                </c:pt>
                <c:pt idx="3491">
                  <c:v>-15.06414428507197</c:v>
                </c:pt>
                <c:pt idx="3492">
                  <c:v>-15.188865154362247</c:v>
                </c:pt>
                <c:pt idx="3493">
                  <c:v>-15.3135966296823</c:v>
                </c:pt>
                <c:pt idx="3494">
                  <c:v>-15.563091409236449</c:v>
                </c:pt>
                <c:pt idx="3495">
                  <c:v>-15.563091409236449</c:v>
                </c:pt>
                <c:pt idx="3496">
                  <c:v>-15.06414428507197</c:v>
                </c:pt>
                <c:pt idx="3497">
                  <c:v>-15.188865154362247</c:v>
                </c:pt>
                <c:pt idx="3498">
                  <c:v>-14.814734353761454</c:v>
                </c:pt>
                <c:pt idx="3499">
                  <c:v>-15.06414428507197</c:v>
                </c:pt>
                <c:pt idx="3500">
                  <c:v>-15.06414428507197</c:v>
                </c:pt>
                <c:pt idx="3501">
                  <c:v>-15.3135966296823</c:v>
                </c:pt>
                <c:pt idx="3502">
                  <c:v>-15.563091409236449</c:v>
                </c:pt>
                <c:pt idx="3503">
                  <c:v>-15.438338713737718</c:v>
                </c:pt>
                <c:pt idx="3504">
                  <c:v>-15.188865154362247</c:v>
                </c:pt>
                <c:pt idx="3505">
                  <c:v>-15.06414428507197</c:v>
                </c:pt>
                <c:pt idx="3506">
                  <c:v>-15.06414428507197</c:v>
                </c:pt>
                <c:pt idx="3507">
                  <c:v>-14.939434019106599</c:v>
                </c:pt>
                <c:pt idx="3508">
                  <c:v>-15.188865154362247</c:v>
                </c:pt>
                <c:pt idx="3509">
                  <c:v>-14.690045286334225</c:v>
                </c:pt>
                <c:pt idx="3510">
                  <c:v>-14.939434019106599</c:v>
                </c:pt>
                <c:pt idx="3511">
                  <c:v>-15.06414428507197</c:v>
                </c:pt>
                <c:pt idx="3512">
                  <c:v>-15.438338713737718</c:v>
                </c:pt>
                <c:pt idx="3513">
                  <c:v>-15.188865154362247</c:v>
                </c:pt>
                <c:pt idx="3514">
                  <c:v>-14.939434019106599</c:v>
                </c:pt>
                <c:pt idx="3515">
                  <c:v>-14.814734353761454</c:v>
                </c:pt>
                <c:pt idx="3516">
                  <c:v>-14.939434019106599</c:v>
                </c:pt>
                <c:pt idx="3517">
                  <c:v>-15.3135966296823</c:v>
                </c:pt>
                <c:pt idx="3518">
                  <c:v>-15.188865154362247</c:v>
                </c:pt>
                <c:pt idx="3519">
                  <c:v>-14.440698934428386</c:v>
                </c:pt>
                <c:pt idx="3520">
                  <c:v>-14.690045286334225</c:v>
                </c:pt>
                <c:pt idx="3521">
                  <c:v>-14.440698934428386</c:v>
                </c:pt>
                <c:pt idx="3522">
                  <c:v>-14.066758823450519</c:v>
                </c:pt>
                <c:pt idx="3523">
                  <c:v>-14.191394941789667</c:v>
                </c:pt>
                <c:pt idx="3524">
                  <c:v>-14.31604164454985</c:v>
                </c:pt>
                <c:pt idx="3525">
                  <c:v>-14.191394941789667</c:v>
                </c:pt>
                <c:pt idx="3526">
                  <c:v>-14.690045286334225</c:v>
                </c:pt>
                <c:pt idx="3527">
                  <c:v>-14.191394941789667</c:v>
                </c:pt>
                <c:pt idx="3528">
                  <c:v>-13.942133286836906</c:v>
                </c:pt>
                <c:pt idx="3529">
                  <c:v>-13.692913948008027</c:v>
                </c:pt>
                <c:pt idx="3530">
                  <c:v>-13.443736903758706</c:v>
                </c:pt>
                <c:pt idx="3531">
                  <c:v>-13.070050592638626</c:v>
                </c:pt>
                <c:pt idx="3532">
                  <c:v>-13.194602132563206</c:v>
                </c:pt>
                <c:pt idx="3533">
                  <c:v>-13.194602132563206</c:v>
                </c:pt>
                <c:pt idx="3534">
                  <c:v>-13.443736903758706</c:v>
                </c:pt>
                <c:pt idx="3535">
                  <c:v>-13.319164235373822</c:v>
                </c:pt>
                <c:pt idx="3536">
                  <c:v>-13.568320140406716</c:v>
                </c:pt>
                <c:pt idx="3537">
                  <c:v>-13.319164235373822</c:v>
                </c:pt>
                <c:pt idx="3538">
                  <c:v>-13.319164235373822</c:v>
                </c:pt>
                <c:pt idx="3539">
                  <c:v>-13.568320140406716</c:v>
                </c:pt>
                <c:pt idx="3540">
                  <c:v>-13.319164235373822</c:v>
                </c:pt>
                <c:pt idx="3541">
                  <c:v>-13.443736903758706</c:v>
                </c:pt>
                <c:pt idx="3542">
                  <c:v>-13.817518329253971</c:v>
                </c:pt>
                <c:pt idx="3543">
                  <c:v>-13.942133286836906</c:v>
                </c:pt>
                <c:pt idx="3544">
                  <c:v>-14.440698934428386</c:v>
                </c:pt>
                <c:pt idx="3545">
                  <c:v>-14.191394941789667</c:v>
                </c:pt>
                <c:pt idx="3546">
                  <c:v>-13.817518329253971</c:v>
                </c:pt>
                <c:pt idx="3547">
                  <c:v>-13.568320140406716</c:v>
                </c:pt>
                <c:pt idx="3548">
                  <c:v>-13.817518329253971</c:v>
                </c:pt>
                <c:pt idx="3549">
                  <c:v>-14.066758823450519</c:v>
                </c:pt>
                <c:pt idx="3550">
                  <c:v>-14.31604164454985</c:v>
                </c:pt>
                <c:pt idx="3551">
                  <c:v>-14.191394941789667</c:v>
                </c:pt>
                <c:pt idx="3552">
                  <c:v>-14.066758823450519</c:v>
                </c:pt>
                <c:pt idx="3553">
                  <c:v>-14.066758823450519</c:v>
                </c:pt>
                <c:pt idx="3554">
                  <c:v>-14.191394941789667</c:v>
                </c:pt>
                <c:pt idx="3555">
                  <c:v>-14.690045286334225</c:v>
                </c:pt>
                <c:pt idx="3556">
                  <c:v>-14.814734353761454</c:v>
                </c:pt>
                <c:pt idx="3557">
                  <c:v>-14.690045286334225</c:v>
                </c:pt>
                <c:pt idx="3558">
                  <c:v>-14.191394941789667</c:v>
                </c:pt>
                <c:pt idx="3559">
                  <c:v>-13.817518329253971</c:v>
                </c:pt>
                <c:pt idx="3560">
                  <c:v>-14.191394941789667</c:v>
                </c:pt>
                <c:pt idx="3561">
                  <c:v>-14.191394941789667</c:v>
                </c:pt>
                <c:pt idx="3562">
                  <c:v>-13.817518329253971</c:v>
                </c:pt>
                <c:pt idx="3563">
                  <c:v>-13.319164235373822</c:v>
                </c:pt>
                <c:pt idx="3564">
                  <c:v>-12.94550961291341</c:v>
                </c:pt>
                <c:pt idx="3565">
                  <c:v>-13.194602132563206</c:v>
                </c:pt>
                <c:pt idx="3566">
                  <c:v>-12.820979190702246</c:v>
                </c:pt>
                <c:pt idx="3567">
                  <c:v>-12.820979190702246</c:v>
                </c:pt>
                <c:pt idx="3568">
                  <c:v>-13.070050592638626</c:v>
                </c:pt>
                <c:pt idx="3569">
                  <c:v>-12.94550961291341</c:v>
                </c:pt>
                <c:pt idx="3570">
                  <c:v>-13.443736903758706</c:v>
                </c:pt>
                <c:pt idx="3571">
                  <c:v>-13.070050592638626</c:v>
                </c:pt>
                <c:pt idx="3572">
                  <c:v>-13.070050592638626</c:v>
                </c:pt>
                <c:pt idx="3573">
                  <c:v>-13.070050592638626</c:v>
                </c:pt>
                <c:pt idx="3574">
                  <c:v>-13.070050592638626</c:v>
                </c:pt>
                <c:pt idx="3575">
                  <c:v>-12.69645932332037</c:v>
                </c:pt>
                <c:pt idx="3576">
                  <c:v>-12.322963023323609</c:v>
                </c:pt>
                <c:pt idx="3577">
                  <c:v>-12.69645932332037</c:v>
                </c:pt>
                <c:pt idx="3578">
                  <c:v>-12.820979190702246</c:v>
                </c:pt>
                <c:pt idx="3579">
                  <c:v>-13.070050592638626</c:v>
                </c:pt>
                <c:pt idx="3580">
                  <c:v>-12.94550961291341</c:v>
                </c:pt>
                <c:pt idx="3581">
                  <c:v>-12.447451242312798</c:v>
                </c:pt>
                <c:pt idx="3582">
                  <c:v>-12.198485348437316</c:v>
                </c:pt>
                <c:pt idx="3583">
                  <c:v>-12.074018214975252</c:v>
                </c:pt>
                <c:pt idx="3584">
                  <c:v>-12.074018214975252</c:v>
                </c:pt>
                <c:pt idx="3585">
                  <c:v>-11.576255041831468</c:v>
                </c:pt>
                <c:pt idx="3586">
                  <c:v>-11.700680036362451</c:v>
                </c:pt>
                <c:pt idx="3587">
                  <c:v>-11.949561620259601</c:v>
                </c:pt>
                <c:pt idx="3588">
                  <c:v>-11.700680036362451</c:v>
                </c:pt>
                <c:pt idx="3589">
                  <c:v>-11.451840575347703</c:v>
                </c:pt>
                <c:pt idx="3590">
                  <c:v>-10.954287936460124</c:v>
                </c:pt>
                <c:pt idx="3591">
                  <c:v>-11.451840575347703</c:v>
                </c:pt>
                <c:pt idx="3592">
                  <c:v>-11.949561620259601</c:v>
                </c:pt>
                <c:pt idx="3593">
                  <c:v>-12.322963023323609</c:v>
                </c:pt>
                <c:pt idx="3594">
                  <c:v>-12.447451242312798</c:v>
                </c:pt>
                <c:pt idx="3595">
                  <c:v>-12.820979190702246</c:v>
                </c:pt>
                <c:pt idx="3596">
                  <c:v>-12.69645932332037</c:v>
                </c:pt>
                <c:pt idx="3597">
                  <c:v>-12.322963023323609</c:v>
                </c:pt>
                <c:pt idx="3598">
                  <c:v>-12.198485348437316</c:v>
                </c:pt>
                <c:pt idx="3599">
                  <c:v>-12.571950008084746</c:v>
                </c:pt>
                <c:pt idx="3600">
                  <c:v>-12.198485348437316</c:v>
                </c:pt>
                <c:pt idx="3601">
                  <c:v>-12.322963023323609</c:v>
                </c:pt>
                <c:pt idx="3602">
                  <c:v>-12.69645932332037</c:v>
                </c:pt>
                <c:pt idx="3603">
                  <c:v>-12.322963023323609</c:v>
                </c:pt>
                <c:pt idx="3604">
                  <c:v>-12.198485348437316</c:v>
                </c:pt>
                <c:pt idx="3605">
                  <c:v>-12.322963023323609</c:v>
                </c:pt>
                <c:pt idx="3606">
                  <c:v>-12.69645932332037</c:v>
                </c:pt>
                <c:pt idx="3607">
                  <c:v>-13.194602132563206</c:v>
                </c:pt>
                <c:pt idx="3608">
                  <c:v>-12.571950008084746</c:v>
                </c:pt>
                <c:pt idx="3609">
                  <c:v>-12.447451242312798</c:v>
                </c:pt>
                <c:pt idx="3610">
                  <c:v>-11.949561620259601</c:v>
                </c:pt>
                <c:pt idx="3611">
                  <c:v>-11.825115561613757</c:v>
                </c:pt>
                <c:pt idx="3612">
                  <c:v>-12.198485348437316</c:v>
                </c:pt>
                <c:pt idx="3613">
                  <c:v>-12.69645932332037</c:v>
                </c:pt>
                <c:pt idx="3614">
                  <c:v>-12.571950008084746</c:v>
                </c:pt>
                <c:pt idx="3615">
                  <c:v>-12.69645932332037</c:v>
                </c:pt>
                <c:pt idx="3616">
                  <c:v>-12.322963023323609</c:v>
                </c:pt>
                <c:pt idx="3617">
                  <c:v>-12.074018214975252</c:v>
                </c:pt>
                <c:pt idx="3618">
                  <c:v>-11.825115561613757</c:v>
                </c:pt>
                <c:pt idx="3619">
                  <c:v>-11.32743663423871</c:v>
                </c:pt>
                <c:pt idx="3620">
                  <c:v>-10.829926070154444</c:v>
                </c:pt>
                <c:pt idx="3621">
                  <c:v>-10.332583698606449</c:v>
                </c:pt>
                <c:pt idx="3622">
                  <c:v>-10.705574715881086</c:v>
                </c:pt>
                <c:pt idx="3623">
                  <c:v>-11.203043215834224</c:v>
                </c:pt>
                <c:pt idx="3624">
                  <c:v>-11.576255041831468</c:v>
                </c:pt>
                <c:pt idx="3625">
                  <c:v>-11.949561620259601</c:v>
                </c:pt>
                <c:pt idx="3626">
                  <c:v>-12.198485348437316</c:v>
                </c:pt>
                <c:pt idx="3627">
                  <c:v>-12.322963023323609</c:v>
                </c:pt>
                <c:pt idx="3628">
                  <c:v>-12.447451242312798</c:v>
                </c:pt>
                <c:pt idx="3629">
                  <c:v>-12.820979190702246</c:v>
                </c:pt>
                <c:pt idx="3630">
                  <c:v>-13.194602132563206</c:v>
                </c:pt>
                <c:pt idx="3631">
                  <c:v>-12.94550961291341</c:v>
                </c:pt>
                <c:pt idx="3632">
                  <c:v>-12.571950008084746</c:v>
                </c:pt>
                <c:pt idx="3633">
                  <c:v>-12.571950008084746</c:v>
                </c:pt>
                <c:pt idx="3634">
                  <c:v>-12.571950008084746</c:v>
                </c:pt>
                <c:pt idx="3635">
                  <c:v>-12.322963023323609</c:v>
                </c:pt>
                <c:pt idx="3636">
                  <c:v>-12.571950008084746</c:v>
                </c:pt>
                <c:pt idx="3637">
                  <c:v>-11.825115561613757</c:v>
                </c:pt>
                <c:pt idx="3638">
                  <c:v>-11.451840575347703</c:v>
                </c:pt>
                <c:pt idx="3639">
                  <c:v>-11.451840575347703</c:v>
                </c:pt>
                <c:pt idx="3640">
                  <c:v>-11.203043215834224</c:v>
                </c:pt>
                <c:pt idx="3641">
                  <c:v>-10.829926070154444</c:v>
                </c:pt>
                <c:pt idx="3642">
                  <c:v>-11.078660317464276</c:v>
                </c:pt>
                <c:pt idx="3643">
                  <c:v>-11.203043215834224</c:v>
                </c:pt>
                <c:pt idx="3644">
                  <c:v>-11.451840575347703</c:v>
                </c:pt>
                <c:pt idx="3645">
                  <c:v>-11.576255041831468</c:v>
                </c:pt>
                <c:pt idx="3646">
                  <c:v>-11.825115561613757</c:v>
                </c:pt>
                <c:pt idx="3647">
                  <c:v>-11.32743663423871</c:v>
                </c:pt>
                <c:pt idx="3648">
                  <c:v>-11.32743663423871</c:v>
                </c:pt>
                <c:pt idx="3649">
                  <c:v>-11.576255041831468</c:v>
                </c:pt>
                <c:pt idx="3650">
                  <c:v>-11.078660317464276</c:v>
                </c:pt>
                <c:pt idx="3651">
                  <c:v>-11.203043215834224</c:v>
                </c:pt>
                <c:pt idx="3652">
                  <c:v>-11.32743663423871</c:v>
                </c:pt>
                <c:pt idx="3653">
                  <c:v>-11.576255041831468</c:v>
                </c:pt>
                <c:pt idx="3654">
                  <c:v>-11.825115561613757</c:v>
                </c:pt>
                <c:pt idx="3655">
                  <c:v>-11.203043215834224</c:v>
                </c:pt>
                <c:pt idx="3656">
                  <c:v>-10.829926070154444</c:v>
                </c:pt>
                <c:pt idx="3657">
                  <c:v>-11.203043215834224</c:v>
                </c:pt>
                <c:pt idx="3658">
                  <c:v>-11.451840575347703</c:v>
                </c:pt>
                <c:pt idx="3659">
                  <c:v>-11.576255041831468</c:v>
                </c:pt>
                <c:pt idx="3660">
                  <c:v>-11.949561620259601</c:v>
                </c:pt>
                <c:pt idx="3661">
                  <c:v>-12.074018214975252</c:v>
                </c:pt>
                <c:pt idx="3662">
                  <c:v>-12.198485348437316</c:v>
                </c:pt>
                <c:pt idx="3663">
                  <c:v>-12.447451242312798</c:v>
                </c:pt>
                <c:pt idx="3664">
                  <c:v>-12.447451242312798</c:v>
                </c:pt>
                <c:pt idx="3665">
                  <c:v>-12.69645932332037</c:v>
                </c:pt>
                <c:pt idx="3666">
                  <c:v>-12.820979190702246</c:v>
                </c:pt>
                <c:pt idx="3667">
                  <c:v>-12.94550961291341</c:v>
                </c:pt>
                <c:pt idx="3668">
                  <c:v>-12.447451242312798</c:v>
                </c:pt>
                <c:pt idx="3669">
                  <c:v>-12.074018214975252</c:v>
                </c:pt>
                <c:pt idx="3670">
                  <c:v>-11.576255041831468</c:v>
                </c:pt>
                <c:pt idx="3671">
                  <c:v>-11.203043215834224</c:v>
                </c:pt>
                <c:pt idx="3672">
                  <c:v>-11.203043215834224</c:v>
                </c:pt>
                <c:pt idx="3673">
                  <c:v>-11.451840575347703</c:v>
                </c:pt>
                <c:pt idx="3674">
                  <c:v>-11.825115561613757</c:v>
                </c:pt>
                <c:pt idx="3675">
                  <c:v>-12.074018214975252</c:v>
                </c:pt>
                <c:pt idx="3676">
                  <c:v>-12.074018214975252</c:v>
                </c:pt>
                <c:pt idx="3677">
                  <c:v>-12.447451242312798</c:v>
                </c:pt>
                <c:pt idx="3678">
                  <c:v>-12.447451242312798</c:v>
                </c:pt>
                <c:pt idx="3679">
                  <c:v>-12.198485348437316</c:v>
                </c:pt>
                <c:pt idx="3680">
                  <c:v>-11.700680036362451</c:v>
                </c:pt>
                <c:pt idx="3681">
                  <c:v>-11.576255041831468</c:v>
                </c:pt>
                <c:pt idx="3682">
                  <c:v>-11.825115561613757</c:v>
                </c:pt>
                <c:pt idx="3683">
                  <c:v>-11.949561620259601</c:v>
                </c:pt>
                <c:pt idx="3684">
                  <c:v>-11.949561620259601</c:v>
                </c:pt>
                <c:pt idx="3685">
                  <c:v>-11.700680036362451</c:v>
                </c:pt>
                <c:pt idx="3686">
                  <c:v>-11.078660317464276</c:v>
                </c:pt>
                <c:pt idx="3687">
                  <c:v>-11.078660317464276</c:v>
                </c:pt>
                <c:pt idx="3688">
                  <c:v>-10.954287936460124</c:v>
                </c:pt>
                <c:pt idx="3689">
                  <c:v>-10.332583698606449</c:v>
                </c:pt>
                <c:pt idx="3690">
                  <c:v>-10.705574715881086</c:v>
                </c:pt>
                <c:pt idx="3691">
                  <c:v>-11.078660317464276</c:v>
                </c:pt>
                <c:pt idx="3692">
                  <c:v>-11.451840575347703</c:v>
                </c:pt>
                <c:pt idx="3693">
                  <c:v>-11.700680036362451</c:v>
                </c:pt>
                <c:pt idx="3694">
                  <c:v>-11.949561620259601</c:v>
                </c:pt>
                <c:pt idx="3695">
                  <c:v>-11.949561620259601</c:v>
                </c:pt>
                <c:pt idx="3696">
                  <c:v>-11.451840575347703</c:v>
                </c:pt>
                <c:pt idx="3697">
                  <c:v>-11.078660317464276</c:v>
                </c:pt>
                <c:pt idx="3698">
                  <c:v>-10.829926070154444</c:v>
                </c:pt>
                <c:pt idx="3699">
                  <c:v>-11.078660317464276</c:v>
                </c:pt>
                <c:pt idx="3700">
                  <c:v>-11.203043215834224</c:v>
                </c:pt>
                <c:pt idx="3701">
                  <c:v>-11.451840575347703</c:v>
                </c:pt>
                <c:pt idx="3702">
                  <c:v>-11.451840575347703</c:v>
                </c:pt>
                <c:pt idx="3703">
                  <c:v>-11.32743663423871</c:v>
                </c:pt>
                <c:pt idx="3704">
                  <c:v>-11.700680036362451</c:v>
                </c:pt>
                <c:pt idx="3705">
                  <c:v>-11.825115561613757</c:v>
                </c:pt>
                <c:pt idx="3706">
                  <c:v>-12.322963023323609</c:v>
                </c:pt>
                <c:pt idx="3707">
                  <c:v>-12.447451242312798</c:v>
                </c:pt>
                <c:pt idx="3708">
                  <c:v>-12.571950008084746</c:v>
                </c:pt>
                <c:pt idx="3709">
                  <c:v>-12.198485348437316</c:v>
                </c:pt>
                <c:pt idx="3710">
                  <c:v>-11.949561620259601</c:v>
                </c:pt>
                <c:pt idx="3711">
                  <c:v>-11.825115561613757</c:v>
                </c:pt>
                <c:pt idx="3712">
                  <c:v>-12.074018214975252</c:v>
                </c:pt>
                <c:pt idx="3713">
                  <c:v>-12.447451242312798</c:v>
                </c:pt>
                <c:pt idx="3714">
                  <c:v>-12.571950008084746</c:v>
                </c:pt>
                <c:pt idx="3715">
                  <c:v>-12.074018214975252</c:v>
                </c:pt>
                <c:pt idx="3716">
                  <c:v>-11.32743663423871</c:v>
                </c:pt>
                <c:pt idx="3717">
                  <c:v>-11.203043215834224</c:v>
                </c:pt>
                <c:pt idx="3718">
                  <c:v>-11.576255041831468</c:v>
                </c:pt>
                <c:pt idx="3719">
                  <c:v>-11.949561620259601</c:v>
                </c:pt>
                <c:pt idx="3720">
                  <c:v>-11.32743663423871</c:v>
                </c:pt>
                <c:pt idx="3721">
                  <c:v>-11.203043215834224</c:v>
                </c:pt>
                <c:pt idx="3722">
                  <c:v>-10.705574715881086</c:v>
                </c:pt>
                <c:pt idx="3723">
                  <c:v>-10.954287936460124</c:v>
                </c:pt>
                <c:pt idx="3724">
                  <c:v>-11.203043215834224</c:v>
                </c:pt>
                <c:pt idx="3725">
                  <c:v>-11.203043215834224</c:v>
                </c:pt>
                <c:pt idx="3726">
                  <c:v>-11.32743663423871</c:v>
                </c:pt>
                <c:pt idx="3727">
                  <c:v>-10.829926070154444</c:v>
                </c:pt>
                <c:pt idx="3728">
                  <c:v>-10.829926070154444</c:v>
                </c:pt>
                <c:pt idx="3729">
                  <c:v>-11.078660317464276</c:v>
                </c:pt>
                <c:pt idx="3730">
                  <c:v>-10.705574715881086</c:v>
                </c:pt>
                <c:pt idx="3731">
                  <c:v>-10.208274365820213</c:v>
                </c:pt>
                <c:pt idx="3732">
                  <c:v>-10.083975531751321</c:v>
                </c:pt>
                <c:pt idx="3733">
                  <c:v>-9.5868851294728739</c:v>
                </c:pt>
                <c:pt idx="3734">
                  <c:v>-9.9596871937401641</c:v>
                </c:pt>
                <c:pt idx="3735">
                  <c:v>-9.4626387491182733</c:v>
                </c:pt>
                <c:pt idx="3736">
                  <c:v>-9.5868851294728739</c:v>
                </c:pt>
                <c:pt idx="3737">
                  <c:v>-9.9596871937401641</c:v>
                </c:pt>
                <c:pt idx="3738">
                  <c:v>-9.7111419952575186</c:v>
                </c:pt>
                <c:pt idx="3739">
                  <c:v>-9.3384028515402218</c:v>
                </c:pt>
                <c:pt idx="3740">
                  <c:v>-9.4626387491182733</c:v>
                </c:pt>
                <c:pt idx="3741">
                  <c:v>-9.3384028515402218</c:v>
                </c:pt>
                <c:pt idx="3742">
                  <c:v>-9.5868851294728739</c:v>
                </c:pt>
                <c:pt idx="3743">
                  <c:v>-9.7111419952575186</c:v>
                </c:pt>
                <c:pt idx="3744">
                  <c:v>-10.083975531751321</c:v>
                </c:pt>
                <c:pt idx="3745">
                  <c:v>-10.208274365820213</c:v>
                </c:pt>
                <c:pt idx="3746">
                  <c:v>-10.083975531751321</c:v>
                </c:pt>
                <c:pt idx="3747">
                  <c:v>-10.332583698606449</c:v>
                </c:pt>
                <c:pt idx="3748">
                  <c:v>-9.7111419952575186</c:v>
                </c:pt>
                <c:pt idx="3749">
                  <c:v>-9.2141774340859683</c:v>
                </c:pt>
                <c:pt idx="3750">
                  <c:v>-9.0899624941032524</c:v>
                </c:pt>
                <c:pt idx="3751">
                  <c:v>-9.0899624941032524</c:v>
                </c:pt>
                <c:pt idx="3752">
                  <c:v>-9.2141774340859683</c:v>
                </c:pt>
                <c:pt idx="3753">
                  <c:v>-9.0899624941032524</c:v>
                </c:pt>
                <c:pt idx="3754">
                  <c:v>-9.0899624941032524</c:v>
                </c:pt>
                <c:pt idx="3755">
                  <c:v>-8.7173805124855335</c:v>
                </c:pt>
                <c:pt idx="3756">
                  <c:v>-8.4690448635340267</c:v>
                </c:pt>
                <c:pt idx="3757">
                  <c:v>-8.4690448635340267</c:v>
                </c:pt>
                <c:pt idx="3758">
                  <c:v>-8.0966198453852769</c:v>
                </c:pt>
                <c:pt idx="3759">
                  <c:v>-7.7242889101489665</c:v>
                </c:pt>
                <c:pt idx="3760">
                  <c:v>-7.3520519865592053</c:v>
                </c:pt>
                <c:pt idx="3761">
                  <c:v>-7.2279938912015496</c:v>
                </c:pt>
                <c:pt idx="3762">
                  <c:v>-7.6001994933972128</c:v>
                </c:pt>
                <c:pt idx="3763">
                  <c:v>-7.9724990835038918</c:v>
                </c:pt>
                <c:pt idx="3764">
                  <c:v>-7.7242889101489665</c:v>
                </c:pt>
                <c:pt idx="3765">
                  <c:v>-7.8483887726386001</c:v>
                </c:pt>
                <c:pt idx="3766">
                  <c:v>-7.8483887726386001</c:v>
                </c:pt>
                <c:pt idx="3767">
                  <c:v>-7.6001994933972128</c:v>
                </c:pt>
                <c:pt idx="3768">
                  <c:v>-7.8483887726386001</c:v>
                </c:pt>
                <c:pt idx="3769">
                  <c:v>-7.8483887726386001</c:v>
                </c:pt>
                <c:pt idx="3770">
                  <c:v>-7.9724990835038918</c:v>
                </c:pt>
                <c:pt idx="3771">
                  <c:v>-7.9724990835038918</c:v>
                </c:pt>
                <c:pt idx="3772">
                  <c:v>-7.7242889101489665</c:v>
                </c:pt>
                <c:pt idx="3773">
                  <c:v>-7.9724990835038918</c:v>
                </c:pt>
                <c:pt idx="3774">
                  <c:v>-7.9724990835038918</c:v>
                </c:pt>
                <c:pt idx="3775">
                  <c:v>-7.8483887726386001</c:v>
                </c:pt>
                <c:pt idx="3776">
                  <c:v>-8.0966198453852769</c:v>
                </c:pt>
                <c:pt idx="3777">
                  <c:v>-8.2207510609225327</c:v>
                </c:pt>
                <c:pt idx="3778">
                  <c:v>-8.4690448635340267</c:v>
                </c:pt>
                <c:pt idx="3779">
                  <c:v>-8.8415640359521603</c:v>
                </c:pt>
                <c:pt idx="3780">
                  <c:v>-8.9657580289420196</c:v>
                </c:pt>
                <c:pt idx="3781">
                  <c:v>-9.0899624941032524</c:v>
                </c:pt>
                <c:pt idx="3782">
                  <c:v>-9.2141774340859683</c:v>
                </c:pt>
                <c:pt idx="3783">
                  <c:v>-9.5868851294728739</c:v>
                </c:pt>
                <c:pt idx="3784">
                  <c:v>-9.4626387491182733</c:v>
                </c:pt>
                <c:pt idx="3785">
                  <c:v>-9.4626387491182733</c:v>
                </c:pt>
                <c:pt idx="3786">
                  <c:v>-9.3384028515402218</c:v>
                </c:pt>
                <c:pt idx="3787">
                  <c:v>-9.2141774340859683</c:v>
                </c:pt>
                <c:pt idx="3788">
                  <c:v>-8.9657580289420196</c:v>
                </c:pt>
                <c:pt idx="3789">
                  <c:v>-9.3384028515402218</c:v>
                </c:pt>
                <c:pt idx="3790">
                  <c:v>-9.4626387491182733</c:v>
                </c:pt>
                <c:pt idx="3791">
                  <c:v>-9.7111419952575186</c:v>
                </c:pt>
                <c:pt idx="3792">
                  <c:v>-10.45690353277042</c:v>
                </c:pt>
                <c:pt idx="3793">
                  <c:v>-10.829926070154444</c:v>
                </c:pt>
                <c:pt idx="3794">
                  <c:v>-11.451840575347703</c:v>
                </c:pt>
                <c:pt idx="3795">
                  <c:v>-12.447451242312798</c:v>
                </c:pt>
                <c:pt idx="3796">
                  <c:v>-12.94550961291341</c:v>
                </c:pt>
                <c:pt idx="3797">
                  <c:v>-13.443736903758706</c:v>
                </c:pt>
                <c:pt idx="3798">
                  <c:v>-14.31604164454985</c:v>
                </c:pt>
                <c:pt idx="3799">
                  <c:v>-14.565366814123568</c:v>
                </c:pt>
                <c:pt idx="3800">
                  <c:v>-14.939434019106599</c:v>
                </c:pt>
                <c:pt idx="3801">
                  <c:v>-15.438338713737718</c:v>
                </c:pt>
                <c:pt idx="3802">
                  <c:v>-16.062208359851184</c:v>
                </c:pt>
                <c:pt idx="3803">
                  <c:v>-15.937413191482847</c:v>
                </c:pt>
                <c:pt idx="3804">
                  <c:v>-16.561495310445252</c:v>
                </c:pt>
                <c:pt idx="3805">
                  <c:v>-17.185843325999485</c:v>
                </c:pt>
                <c:pt idx="3806">
                  <c:v>-17.560579907169682</c:v>
                </c:pt>
                <c:pt idx="3807">
                  <c:v>-18.310340899642142</c:v>
                </c:pt>
                <c:pt idx="3808">
                  <c:v>-19.185547767633789</c:v>
                </c:pt>
                <c:pt idx="3809">
                  <c:v>-19.685901168109694</c:v>
                </c:pt>
                <c:pt idx="3810">
                  <c:v>-19.685901168109694</c:v>
                </c:pt>
                <c:pt idx="3811">
                  <c:v>-20.061278602787525</c:v>
                </c:pt>
                <c:pt idx="3812">
                  <c:v>-20.311583783479364</c:v>
                </c:pt>
                <c:pt idx="3813">
                  <c:v>-20.687121945920989</c:v>
                </c:pt>
                <c:pt idx="3814">
                  <c:v>-20.812322782128589</c:v>
                </c:pt>
                <c:pt idx="3815">
                  <c:v>-21.187989675538329</c:v>
                </c:pt>
                <c:pt idx="3816">
                  <c:v>-21.438487952735567</c:v>
                </c:pt>
                <c:pt idx="3817">
                  <c:v>-22.190240699169806</c:v>
                </c:pt>
                <c:pt idx="3818">
                  <c:v>-22.064921692495545</c:v>
                </c:pt>
                <c:pt idx="3819">
                  <c:v>-22.440910993397662</c:v>
                </c:pt>
                <c:pt idx="3820">
                  <c:v>-23.067775163528733</c:v>
                </c:pt>
                <c:pt idx="3821">
                  <c:v>-23.318596263712379</c:v>
                </c:pt>
                <c:pt idx="3822">
                  <c:v>-23.444022988950064</c:v>
                </c:pt>
                <c:pt idx="3823">
                  <c:v>-23.694908803630391</c:v>
                </c:pt>
                <c:pt idx="3824">
                  <c:v>-23.820367898641507</c:v>
                </c:pt>
                <c:pt idx="3825">
                  <c:v>-24.196809967794035</c:v>
                </c:pt>
                <c:pt idx="3826">
                  <c:v>-24.573349271696713</c:v>
                </c:pt>
                <c:pt idx="3827">
                  <c:v>-24.949985885735487</c:v>
                </c:pt>
                <c:pt idx="3828">
                  <c:v>-25.201131060219495</c:v>
                </c:pt>
                <c:pt idx="3829">
                  <c:v>-25.577930025607486</c:v>
                </c:pt>
                <c:pt idx="3830">
                  <c:v>-25.954826502637616</c:v>
                </c:pt>
                <c:pt idx="3831">
                  <c:v>-26.080480343990072</c:v>
                </c:pt>
                <c:pt idx="3832">
                  <c:v>-26.583204195995449</c:v>
                </c:pt>
                <c:pt idx="3833">
                  <c:v>-26.708912294699289</c:v>
                </c:pt>
                <c:pt idx="3834">
                  <c:v>-26.834631253310132</c:v>
                </c:pt>
                <c:pt idx="3835">
                  <c:v>-27.211853316740704</c:v>
                </c:pt>
                <c:pt idx="3836">
                  <c:v>-27.463389043536971</c:v>
                </c:pt>
                <c:pt idx="3837">
                  <c:v>-27.714968277596231</c:v>
                </c:pt>
                <c:pt idx="3838">
                  <c:v>-27.589173220747622</c:v>
                </c:pt>
                <c:pt idx="3839">
                  <c:v>-27.966591041501861</c:v>
                </c:pt>
                <c:pt idx="3840">
                  <c:v>-27.966591041501861</c:v>
                </c:pt>
                <c:pt idx="3841">
                  <c:v>-28.595838542727456</c:v>
                </c:pt>
                <c:pt idx="3842">
                  <c:v>-28.847613839225627</c:v>
                </c:pt>
                <c:pt idx="3843">
                  <c:v>-29.099432767439112</c:v>
                </c:pt>
                <c:pt idx="3844">
                  <c:v>-29.855151569386635</c:v>
                </c:pt>
                <c:pt idx="3845">
                  <c:v>-29.729171125690335</c:v>
                </c:pt>
                <c:pt idx="3846">
                  <c:v>-30.107145251574366</c:v>
                </c:pt>
                <c:pt idx="3847">
                  <c:v>-30.359182679132086</c:v>
                </c:pt>
                <c:pt idx="3848">
                  <c:v>-30.737320892896378</c:v>
                </c:pt>
                <c:pt idx="3849">
                  <c:v>-31.115557662025594</c:v>
                </c:pt>
                <c:pt idx="3850">
                  <c:v>-31.746171498618494</c:v>
                </c:pt>
                <c:pt idx="3851">
                  <c:v>-32.25086007311382</c:v>
                </c:pt>
                <c:pt idx="3852">
                  <c:v>-32.629491835716394</c:v>
                </c:pt>
                <c:pt idx="3853">
                  <c:v>-32.629491835716394</c:v>
                </c:pt>
                <c:pt idx="3854">
                  <c:v>-32.629491835716394</c:v>
                </c:pt>
                <c:pt idx="3855">
                  <c:v>-33.260764682542224</c:v>
                </c:pt>
                <c:pt idx="3856">
                  <c:v>-33.260764682542224</c:v>
                </c:pt>
                <c:pt idx="3857">
                  <c:v>-33.513350856564813</c:v>
                </c:pt>
                <c:pt idx="3858">
                  <c:v>-33.513350856564813</c:v>
                </c:pt>
                <c:pt idx="3859">
                  <c:v>-34.018655391813574</c:v>
                </c:pt>
                <c:pt idx="3860">
                  <c:v>-34.145009081445998</c:v>
                </c:pt>
                <c:pt idx="3861">
                  <c:v>-34.397749547898904</c:v>
                </c:pt>
                <c:pt idx="3862">
                  <c:v>-34.650534149862544</c:v>
                </c:pt>
                <c:pt idx="3863">
                  <c:v>-34.903362910466967</c:v>
                </c:pt>
                <c:pt idx="3864">
                  <c:v>-35.282688899470962</c:v>
                </c:pt>
                <c:pt idx="3865">
                  <c:v>-35.662114375726333</c:v>
                </c:pt>
                <c:pt idx="3866">
                  <c:v>-35.535628158003192</c:v>
                </c:pt>
                <c:pt idx="3867">
                  <c:v>-35.409153000218325</c:v>
                </c:pt>
                <c:pt idx="3868">
                  <c:v>-35.535628158003192</c:v>
                </c:pt>
                <c:pt idx="3869">
                  <c:v>-35.282688899470962</c:v>
                </c:pt>
                <c:pt idx="3870">
                  <c:v>-35.535628158003192</c:v>
                </c:pt>
                <c:pt idx="3871">
                  <c:v>-35.535628158003192</c:v>
                </c:pt>
                <c:pt idx="3872">
                  <c:v>-35.662114375726333</c:v>
                </c:pt>
                <c:pt idx="3873">
                  <c:v>-35.915120002597178</c:v>
                </c:pt>
                <c:pt idx="3874">
                  <c:v>-36.421264103371975</c:v>
                </c:pt>
                <c:pt idx="3875">
                  <c:v>-36.674402623799779</c:v>
                </c:pt>
                <c:pt idx="3876">
                  <c:v>-36.927585488637398</c:v>
                </c:pt>
                <c:pt idx="3877">
                  <c:v>-37.307442982664163</c:v>
                </c:pt>
                <c:pt idx="3878">
                  <c:v>-37.434084344813208</c:v>
                </c:pt>
                <c:pt idx="3879">
                  <c:v>-38.067457768029733</c:v>
                </c:pt>
                <c:pt idx="3880">
                  <c:v>-38.067457768029733</c:v>
                </c:pt>
                <c:pt idx="3881">
                  <c:v>-38.447615217212224</c:v>
                </c:pt>
                <c:pt idx="3882">
                  <c:v>-38.447615217212224</c:v>
                </c:pt>
                <c:pt idx="3883">
                  <c:v>-38.70110914682089</c:v>
                </c:pt>
                <c:pt idx="3884">
                  <c:v>-39.081433545103394</c:v>
                </c:pt>
                <c:pt idx="3885">
                  <c:v>-39.081433545103394</c:v>
                </c:pt>
                <c:pt idx="3886">
                  <c:v>-39.588688740012905</c:v>
                </c:pt>
                <c:pt idx="3887">
                  <c:v>-39.715530414977259</c:v>
                </c:pt>
                <c:pt idx="3888">
                  <c:v>-39.842383246320203</c:v>
                </c:pt>
                <c:pt idx="3889">
                  <c:v>-40.096122389921376</c:v>
                </c:pt>
                <c:pt idx="3890">
                  <c:v>-39.588688740012905</c:v>
                </c:pt>
                <c:pt idx="3891">
                  <c:v>-39.842383246320203</c:v>
                </c:pt>
                <c:pt idx="3892">
                  <c:v>-39.842383246320203</c:v>
                </c:pt>
                <c:pt idx="3893">
                  <c:v>-39.461858218484402</c:v>
                </c:pt>
                <c:pt idx="3894">
                  <c:v>-39.461858218484402</c:v>
                </c:pt>
                <c:pt idx="3895">
                  <c:v>-39.969247236986348</c:v>
                </c:pt>
                <c:pt idx="3896">
                  <c:v>-39.842383246320203</c:v>
                </c:pt>
                <c:pt idx="3897">
                  <c:v>-39.969247236986348</c:v>
                </c:pt>
                <c:pt idx="3898">
                  <c:v>-39.842383246320203</c:v>
                </c:pt>
                <c:pt idx="3899">
                  <c:v>-39.969247236986348</c:v>
                </c:pt>
                <c:pt idx="3900">
                  <c:v>-40.096122389921376</c:v>
                </c:pt>
                <c:pt idx="3901">
                  <c:v>-40.096122389921376</c:v>
                </c:pt>
                <c:pt idx="3902">
                  <c:v>-40.349906194386129</c:v>
                </c:pt>
                <c:pt idx="3903">
                  <c:v>-40.096122389921376</c:v>
                </c:pt>
                <c:pt idx="3904">
                  <c:v>-39.715530414977259</c:v>
                </c:pt>
                <c:pt idx="3905">
                  <c:v>-39.715530414977259</c:v>
                </c:pt>
                <c:pt idx="3906">
                  <c:v>-39.715530414977259</c:v>
                </c:pt>
                <c:pt idx="3907">
                  <c:v>-39.588688740012905</c:v>
                </c:pt>
                <c:pt idx="3908">
                  <c:v>-40.096122389921376</c:v>
                </c:pt>
                <c:pt idx="3909">
                  <c:v>-40.223008708072015</c:v>
                </c:pt>
                <c:pt idx="3910">
                  <c:v>-40.223008708072015</c:v>
                </c:pt>
                <c:pt idx="3911">
                  <c:v>-39.969247236986348</c:v>
                </c:pt>
                <c:pt idx="3912">
                  <c:v>-40.096122389921376</c:v>
                </c:pt>
                <c:pt idx="3913">
                  <c:v>-40.603734683305447</c:v>
                </c:pt>
                <c:pt idx="3914">
                  <c:v>-40.857607880290509</c:v>
                </c:pt>
                <c:pt idx="3915">
                  <c:v>-40.857607880290509</c:v>
                </c:pt>
                <c:pt idx="3916">
                  <c:v>-41.111525808974285</c:v>
                </c:pt>
                <c:pt idx="3917">
                  <c:v>-41.619495956069386</c:v>
                </c:pt>
                <c:pt idx="3918">
                  <c:v>-42.254710677504356</c:v>
                </c:pt>
                <c:pt idx="3919">
                  <c:v>-42.508875053887095</c:v>
                </c:pt>
                <c:pt idx="3920">
                  <c:v>-42.508875053887095</c:v>
                </c:pt>
                <c:pt idx="3921">
                  <c:v>-42.763084316086861</c:v>
                </c:pt>
                <c:pt idx="3922">
                  <c:v>-43.271637593114413</c:v>
                </c:pt>
                <c:pt idx="3923">
                  <c:v>-43.525981655583472</c:v>
                </c:pt>
                <c:pt idx="3924">
                  <c:v>-43.017338487892467</c:v>
                </c:pt>
                <c:pt idx="3925">
                  <c:v>-43.39880400320282</c:v>
                </c:pt>
                <c:pt idx="3926">
                  <c:v>-43.525981655583472</c:v>
                </c:pt>
                <c:pt idx="3927">
                  <c:v>-43.653170553238994</c:v>
                </c:pt>
                <c:pt idx="3928">
                  <c:v>-43.7803706991524</c:v>
                </c:pt>
                <c:pt idx="3929">
                  <c:v>-43.39880400320282</c:v>
                </c:pt>
                <c:pt idx="3930">
                  <c:v>-43.39880400320282</c:v>
                </c:pt>
                <c:pt idx="3931">
                  <c:v>-43.7803706991524</c:v>
                </c:pt>
                <c:pt idx="3932">
                  <c:v>-43.7803706991524</c:v>
                </c:pt>
                <c:pt idx="3933">
                  <c:v>-44.289283825103205</c:v>
                </c:pt>
                <c:pt idx="3934">
                  <c:v>-44.543807955295094</c:v>
                </c:pt>
                <c:pt idx="3935">
                  <c:v>-44.543807955295094</c:v>
                </c:pt>
                <c:pt idx="3936">
                  <c:v>-44.03480474769399</c:v>
                </c:pt>
                <c:pt idx="3937">
                  <c:v>-44.162038656295863</c:v>
                </c:pt>
                <c:pt idx="3938">
                  <c:v>-44.289283825103205</c:v>
                </c:pt>
                <c:pt idx="3939">
                  <c:v>-44.289283825103205</c:v>
                </c:pt>
                <c:pt idx="3940">
                  <c:v>-44.162038656295863</c:v>
                </c:pt>
                <c:pt idx="3941">
                  <c:v>-44.162038656295863</c:v>
                </c:pt>
                <c:pt idx="3942">
                  <c:v>-44.416540257105645</c:v>
                </c:pt>
                <c:pt idx="3943">
                  <c:v>-44.289283825103205</c:v>
                </c:pt>
                <c:pt idx="3944">
                  <c:v>-44.162038656295863</c:v>
                </c:pt>
                <c:pt idx="3945">
                  <c:v>-44.416540257105645</c:v>
                </c:pt>
                <c:pt idx="3946">
                  <c:v>-44.543807955295094</c:v>
                </c:pt>
                <c:pt idx="3947">
                  <c:v>-44.671086922664244</c:v>
                </c:pt>
                <c:pt idx="3948">
                  <c:v>-44.416540257105645</c:v>
                </c:pt>
                <c:pt idx="3949">
                  <c:v>-44.798377162207089</c:v>
                </c:pt>
                <c:pt idx="3950">
                  <c:v>-44.671086922664244</c:v>
                </c:pt>
                <c:pt idx="3951">
                  <c:v>-44.925678676919013</c:v>
                </c:pt>
                <c:pt idx="3952">
                  <c:v>-44.671086922664244</c:v>
                </c:pt>
                <c:pt idx="3953">
                  <c:v>-44.798377162207089</c:v>
                </c:pt>
                <c:pt idx="3954">
                  <c:v>-45.052991469796822</c:v>
                </c:pt>
                <c:pt idx="3955">
                  <c:v>-45.052991469796822</c:v>
                </c:pt>
                <c:pt idx="3956">
                  <c:v>-45.307650902043854</c:v>
                </c:pt>
                <c:pt idx="3957">
                  <c:v>-45.180315543838894</c:v>
                </c:pt>
                <c:pt idx="3958">
                  <c:v>-45.180315543838894</c:v>
                </c:pt>
                <c:pt idx="3959">
                  <c:v>-45.562355482948313</c:v>
                </c:pt>
                <c:pt idx="3960">
                  <c:v>-45.43499754741277</c:v>
                </c:pt>
                <c:pt idx="3961">
                  <c:v>-45.43499754741277</c:v>
                </c:pt>
                <c:pt idx="3962">
                  <c:v>-45.43499754741277</c:v>
                </c:pt>
                <c:pt idx="3963">
                  <c:v>-45.307650902043854</c:v>
                </c:pt>
                <c:pt idx="3964">
                  <c:v>-45.307650902043854</c:v>
                </c:pt>
                <c:pt idx="3965">
                  <c:v>-45.43499754741277</c:v>
                </c:pt>
                <c:pt idx="3966">
                  <c:v>-45.43499754741277</c:v>
                </c:pt>
                <c:pt idx="3967">
                  <c:v>-45.43499754741277</c:v>
                </c:pt>
                <c:pt idx="3968">
                  <c:v>-44.925678676919013</c:v>
                </c:pt>
                <c:pt idx="3969">
                  <c:v>-45.180315543838894</c:v>
                </c:pt>
                <c:pt idx="3970">
                  <c:v>-44.925678676919013</c:v>
                </c:pt>
                <c:pt idx="3971">
                  <c:v>-44.671086922664244</c:v>
                </c:pt>
                <c:pt idx="3972">
                  <c:v>-44.543807955295094</c:v>
                </c:pt>
                <c:pt idx="3973">
                  <c:v>-44.289283825103205</c:v>
                </c:pt>
                <c:pt idx="3974">
                  <c:v>-44.416540257105645</c:v>
                </c:pt>
                <c:pt idx="3975">
                  <c:v>-44.162038656295863</c:v>
                </c:pt>
                <c:pt idx="3976">
                  <c:v>-44.162038656295863</c:v>
                </c:pt>
                <c:pt idx="3977">
                  <c:v>-44.289283825103205</c:v>
                </c:pt>
                <c:pt idx="3978">
                  <c:v>-44.543807955295094</c:v>
                </c:pt>
                <c:pt idx="3979">
                  <c:v>-44.798377162207089</c:v>
                </c:pt>
                <c:pt idx="3980">
                  <c:v>-44.798377162207089</c:v>
                </c:pt>
                <c:pt idx="3981">
                  <c:v>-45.307650902043854</c:v>
                </c:pt>
                <c:pt idx="3982">
                  <c:v>-45.180315543838894</c:v>
                </c:pt>
                <c:pt idx="3983">
                  <c:v>-45.180315543838894</c:v>
                </c:pt>
                <c:pt idx="3984">
                  <c:v>-45.307650902043854</c:v>
                </c:pt>
                <c:pt idx="3985">
                  <c:v>-45.052991469796822</c:v>
                </c:pt>
                <c:pt idx="3986">
                  <c:v>-45.052991469796822</c:v>
                </c:pt>
                <c:pt idx="3987">
                  <c:v>-45.180315543838894</c:v>
                </c:pt>
                <c:pt idx="3988">
                  <c:v>-45.307650902043854</c:v>
                </c:pt>
                <c:pt idx="3989">
                  <c:v>-44.416540257105645</c:v>
                </c:pt>
                <c:pt idx="3990">
                  <c:v>-44.671086922664244</c:v>
                </c:pt>
                <c:pt idx="3991">
                  <c:v>-44.162038656295863</c:v>
                </c:pt>
                <c:pt idx="3992">
                  <c:v>-44.03480474769399</c:v>
                </c:pt>
                <c:pt idx="3993">
                  <c:v>-44.162038656295863</c:v>
                </c:pt>
                <c:pt idx="3994">
                  <c:v>-44.416540257105645</c:v>
                </c:pt>
                <c:pt idx="3995">
                  <c:v>-44.289283825103205</c:v>
                </c:pt>
                <c:pt idx="3996">
                  <c:v>-44.03480474769399</c:v>
                </c:pt>
                <c:pt idx="3997">
                  <c:v>-44.03480474769399</c:v>
                </c:pt>
                <c:pt idx="3998">
                  <c:v>-44.03480474769399</c:v>
                </c:pt>
                <c:pt idx="3999">
                  <c:v>-43.907582096308715</c:v>
                </c:pt>
                <c:pt idx="4000">
                  <c:v>-43.7803706991524</c:v>
                </c:pt>
                <c:pt idx="4001">
                  <c:v>-43.653170553238994</c:v>
                </c:pt>
                <c:pt idx="4002">
                  <c:v>-43.271637593114413</c:v>
                </c:pt>
                <c:pt idx="4003">
                  <c:v>-43.017338487892467</c:v>
                </c:pt>
                <c:pt idx="4004">
                  <c:v>-42.890205786801289</c:v>
                </c:pt>
                <c:pt idx="4005">
                  <c:v>-42.763084316086861</c:v>
                </c:pt>
                <c:pt idx="4006">
                  <c:v>-42.763084316086861</c:v>
                </c:pt>
                <c:pt idx="4007">
                  <c:v>-42.635974072773479</c:v>
                </c:pt>
                <c:pt idx="4008">
                  <c:v>-42.381787256454409</c:v>
                </c:pt>
                <c:pt idx="4009">
                  <c:v>-42.254710677504356</c:v>
                </c:pt>
                <c:pt idx="4010">
                  <c:v>-41.873548221849646</c:v>
                </c:pt>
                <c:pt idx="4011">
                  <c:v>-41.746516487137811</c:v>
                </c:pt>
                <c:pt idx="4012">
                  <c:v>-41.492486625680499</c:v>
                </c:pt>
                <c:pt idx="4013">
                  <c:v>-41.619495956069386</c:v>
                </c:pt>
                <c:pt idx="4014">
                  <c:v>-41.492486625680499</c:v>
                </c:pt>
                <c:pt idx="4015">
                  <c:v>-41.111525808974285</c:v>
                </c:pt>
                <c:pt idx="4016">
                  <c:v>-40.857607880290509</c:v>
                </c:pt>
                <c:pt idx="4017">
                  <c:v>-41.238501555093755</c:v>
                </c:pt>
                <c:pt idx="4018">
                  <c:v>-40.730665691813236</c:v>
                </c:pt>
                <c:pt idx="4019">
                  <c:v>-40.476814851813607</c:v>
                </c:pt>
                <c:pt idx="4020">
                  <c:v>-40.096122389921376</c:v>
                </c:pt>
                <c:pt idx="4021">
                  <c:v>-39.969247236986348</c:v>
                </c:pt>
                <c:pt idx="4022">
                  <c:v>-39.715530414977259</c:v>
                </c:pt>
                <c:pt idx="4023">
                  <c:v>-39.715530414977259</c:v>
                </c:pt>
                <c:pt idx="4024">
                  <c:v>-39.842383246320203</c:v>
                </c:pt>
                <c:pt idx="4025">
                  <c:v>-39.588688740012905</c:v>
                </c:pt>
                <c:pt idx="4026">
                  <c:v>-39.208230623969513</c:v>
                </c:pt>
                <c:pt idx="4027">
                  <c:v>-39.081433545103394</c:v>
                </c:pt>
                <c:pt idx="4028">
                  <c:v>-38.827872809464907</c:v>
                </c:pt>
                <c:pt idx="4029">
                  <c:v>-38.57435661704735</c:v>
                </c:pt>
                <c:pt idx="4030">
                  <c:v>-38.57435661704735</c:v>
                </c:pt>
                <c:pt idx="4031">
                  <c:v>-38.70110914682089</c:v>
                </c:pt>
                <c:pt idx="4032">
                  <c:v>-38.320884944384254</c:v>
                </c:pt>
                <c:pt idx="4033">
                  <c:v>-37.814075064557976</c:v>
                </c:pt>
                <c:pt idx="4034">
                  <c:v>-37.940760858646414</c:v>
                </c:pt>
                <c:pt idx="4035">
                  <c:v>-37.687400382838405</c:v>
                </c:pt>
                <c:pt idx="4036">
                  <c:v>-37.687400382838405</c:v>
                </c:pt>
                <c:pt idx="4037">
                  <c:v>-37.434084344813208</c:v>
                </c:pt>
                <c:pt idx="4038">
                  <c:v>-37.180812721197526</c:v>
                </c:pt>
                <c:pt idx="4039">
                  <c:v>-37.180812721197526</c:v>
                </c:pt>
                <c:pt idx="4040">
                  <c:v>-36.800988511710656</c:v>
                </c:pt>
                <c:pt idx="4041">
                  <c:v>-36.674402623799779</c:v>
                </c:pt>
                <c:pt idx="4042">
                  <c:v>-36.168169904062012</c:v>
                </c:pt>
                <c:pt idx="4043">
                  <c:v>-36.041639417552318</c:v>
                </c:pt>
                <c:pt idx="4044">
                  <c:v>-35.535628158003192</c:v>
                </c:pt>
                <c:pt idx="4045">
                  <c:v>-35.535628158003192</c:v>
                </c:pt>
                <c:pt idx="4046">
                  <c:v>-35.535628158003192</c:v>
                </c:pt>
                <c:pt idx="4047">
                  <c:v>-35.156235852861982</c:v>
                </c:pt>
                <c:pt idx="4048">
                  <c:v>-35.029793857492905</c:v>
                </c:pt>
                <c:pt idx="4049">
                  <c:v>-34.903362910466967</c:v>
                </c:pt>
                <c:pt idx="4050">
                  <c:v>-34.271373799178512</c:v>
                </c:pt>
                <c:pt idx="4051">
                  <c:v>-34.271373799178512</c:v>
                </c:pt>
                <c:pt idx="4052">
                  <c:v>-34.018655391813574</c:v>
                </c:pt>
                <c:pt idx="4053">
                  <c:v>-34.145009081445998</c:v>
                </c:pt>
                <c:pt idx="4054">
                  <c:v>-33.765981085301981</c:v>
                </c:pt>
                <c:pt idx="4055">
                  <c:v>-33.513350856564813</c:v>
                </c:pt>
                <c:pt idx="4056">
                  <c:v>-33.134488108848245</c:v>
                </c:pt>
                <c:pt idx="4057">
                  <c:v>-32.755724406503987</c:v>
                </c:pt>
                <c:pt idx="4058">
                  <c:v>-32.755724406503987</c:v>
                </c:pt>
                <c:pt idx="4059">
                  <c:v>-32.25086007311382</c:v>
                </c:pt>
                <c:pt idx="4060">
                  <c:v>-32.124671459264185</c:v>
                </c:pt>
                <c:pt idx="4061">
                  <c:v>-31.746171498618494</c:v>
                </c:pt>
                <c:pt idx="4062">
                  <c:v>-31.367770299162629</c:v>
                </c:pt>
                <c:pt idx="4063">
                  <c:v>-30.989467783629095</c:v>
                </c:pt>
                <c:pt idx="4064">
                  <c:v>-31.115557662025594</c:v>
                </c:pt>
                <c:pt idx="4065">
                  <c:v>-31.115557662025594</c:v>
                </c:pt>
                <c:pt idx="4066">
                  <c:v>-31.115557662025594</c:v>
                </c:pt>
                <c:pt idx="4067">
                  <c:v>-30.989467783629095</c:v>
                </c:pt>
                <c:pt idx="4068">
                  <c:v>-30.737320892896378</c:v>
                </c:pt>
                <c:pt idx="4069">
                  <c:v>-30.359182679132086</c:v>
                </c:pt>
                <c:pt idx="4070">
                  <c:v>-30.485217804545645</c:v>
                </c:pt>
                <c:pt idx="4071">
                  <c:v>-30.233158495758126</c:v>
                </c:pt>
                <c:pt idx="4072">
                  <c:v>-29.981142943732838</c:v>
                </c:pt>
                <c:pt idx="4073">
                  <c:v>-29.855151569386635</c:v>
                </c:pt>
                <c:pt idx="4074">
                  <c:v>-29.477243018869277</c:v>
                </c:pt>
                <c:pt idx="4075">
                  <c:v>-29.60320160979883</c:v>
                </c:pt>
                <c:pt idx="4076">
                  <c:v>-29.477243018869277</c:v>
                </c:pt>
                <c:pt idx="4077">
                  <c:v>-29.225358600529667</c:v>
                </c:pt>
                <c:pt idx="4078">
                  <c:v>-29.099432767439112</c:v>
                </c:pt>
                <c:pt idx="4079">
                  <c:v>-28.973517847950173</c:v>
                </c:pt>
                <c:pt idx="4080">
                  <c:v>-28.595838542727456</c:v>
                </c:pt>
                <c:pt idx="4081">
                  <c:v>-28.721720738429429</c:v>
                </c:pt>
                <c:pt idx="4082">
                  <c:v>-28.218257357857738</c:v>
                </c:pt>
                <c:pt idx="4083">
                  <c:v>-28.469967249286128</c:v>
                </c:pt>
                <c:pt idx="4084">
                  <c:v>-28.469967249286128</c:v>
                </c:pt>
                <c:pt idx="4085">
                  <c:v>-28.344106855273129</c:v>
                </c:pt>
                <c:pt idx="4086">
                  <c:v>-27.966591041501861</c:v>
                </c:pt>
                <c:pt idx="4087">
                  <c:v>-27.714968277596231</c:v>
                </c:pt>
                <c:pt idx="4088">
                  <c:v>-27.589173220747622</c:v>
                </c:pt>
                <c:pt idx="4089">
                  <c:v>-27.211853316740704</c:v>
                </c:pt>
                <c:pt idx="4090">
                  <c:v>-26.834631253310132</c:v>
                </c:pt>
                <c:pt idx="4091">
                  <c:v>-26.708912294699289</c:v>
                </c:pt>
                <c:pt idx="4092">
                  <c:v>-26.708912294699289</c:v>
                </c:pt>
                <c:pt idx="4093">
                  <c:v>-26.331820567054205</c:v>
                </c:pt>
                <c:pt idx="4094">
                  <c:v>-26.331820567054205</c:v>
                </c:pt>
                <c:pt idx="4095">
                  <c:v>-26.457506954384325</c:v>
                </c:pt>
                <c:pt idx="4096">
                  <c:v>-26.331820567054205</c:v>
                </c:pt>
                <c:pt idx="4097">
                  <c:v>-26.080480343990072</c:v>
                </c:pt>
                <c:pt idx="4098">
                  <c:v>-26.080480343990072</c:v>
                </c:pt>
                <c:pt idx="4099">
                  <c:v>-25.954826502637616</c:v>
                </c:pt>
                <c:pt idx="4100">
                  <c:v>-25.452319539588778</c:v>
                </c:pt>
                <c:pt idx="4101">
                  <c:v>-25.075553061266646</c:v>
                </c:pt>
                <c:pt idx="4102">
                  <c:v>-24.698883993746691</c:v>
                </c:pt>
                <c:pt idx="4103">
                  <c:v>-24.698883993746691</c:v>
                </c:pt>
                <c:pt idx="4104">
                  <c:v>-24.447825361883133</c:v>
                </c:pt>
                <c:pt idx="4105">
                  <c:v>-24.071318477935389</c:v>
                </c:pt>
                <c:pt idx="4106">
                  <c:v>-24.071318477935389</c:v>
                </c:pt>
                <c:pt idx="4107">
                  <c:v>-23.945837789147319</c:v>
                </c:pt>
                <c:pt idx="4108">
                  <c:v>-23.569460501328422</c:v>
                </c:pt>
                <c:pt idx="4109">
                  <c:v>-23.444022988950064</c:v>
                </c:pt>
                <c:pt idx="4110">
                  <c:v>-23.193180322832191</c:v>
                </c:pt>
                <c:pt idx="4111">
                  <c:v>-23.193180322832191</c:v>
                </c:pt>
                <c:pt idx="4112">
                  <c:v>-23.318596263712379</c:v>
                </c:pt>
                <c:pt idx="4113">
                  <c:v>-22.691624347282431</c:v>
                </c:pt>
                <c:pt idx="4114">
                  <c:v>-22.566262286495839</c:v>
                </c:pt>
                <c:pt idx="4115">
                  <c:v>-22.315570465213131</c:v>
                </c:pt>
                <c:pt idx="4116">
                  <c:v>-22.064921692495545</c:v>
                </c:pt>
                <c:pt idx="4117">
                  <c:v>-21.81431594617403</c:v>
                </c:pt>
                <c:pt idx="4118">
                  <c:v>-21.689029200988834</c:v>
                </c:pt>
                <c:pt idx="4119">
                  <c:v>-21.438487952735567</c:v>
                </c:pt>
                <c:pt idx="4120">
                  <c:v>-21.06275664417802</c:v>
                </c:pt>
                <c:pt idx="4121">
                  <c:v>-21.438487952735567</c:v>
                </c:pt>
                <c:pt idx="4122">
                  <c:v>-20.93753434729479</c:v>
                </c:pt>
                <c:pt idx="4123">
                  <c:v>-20.93753434729479</c:v>
                </c:pt>
                <c:pt idx="4124">
                  <c:v>-20.812322782128589</c:v>
                </c:pt>
                <c:pt idx="4125">
                  <c:v>-20.561931835914027</c:v>
                </c:pt>
                <c:pt idx="4126">
                  <c:v>-20.561931835914027</c:v>
                </c:pt>
                <c:pt idx="4127">
                  <c:v>-20.311583783479364</c:v>
                </c:pt>
                <c:pt idx="4128">
                  <c:v>-20.061278602787525</c:v>
                </c:pt>
                <c:pt idx="4129">
                  <c:v>-19.811016271821185</c:v>
                </c:pt>
                <c:pt idx="4130">
                  <c:v>-19.685901168109694</c:v>
                </c:pt>
                <c:pt idx="4131">
                  <c:v>-19.560796768581621</c:v>
                </c:pt>
                <c:pt idx="4132">
                  <c:v>-19.185547767633789</c:v>
                </c:pt>
                <c:pt idx="4133">
                  <c:v>-19.060486157381263</c:v>
                </c:pt>
                <c:pt idx="4134">
                  <c:v>-18.935435237589601</c:v>
                </c:pt>
                <c:pt idx="4135">
                  <c:v>-18.935435237589601</c:v>
                </c:pt>
                <c:pt idx="4136">
                  <c:v>-18.435338408223693</c:v>
                </c:pt>
                <c:pt idx="4137">
                  <c:v>-18.310340899642142</c:v>
                </c:pt>
                <c:pt idx="4138">
                  <c:v>-18.310340899642142</c:v>
                </c:pt>
                <c:pt idx="4139">
                  <c:v>-18.310340899642142</c:v>
                </c:pt>
                <c:pt idx="4140">
                  <c:v>-17.810457578299065</c:v>
                </c:pt>
                <c:pt idx="4141">
                  <c:v>-17.810457578299065</c:v>
                </c:pt>
                <c:pt idx="4142">
                  <c:v>-17.810457578299065</c:v>
                </c:pt>
                <c:pt idx="4143">
                  <c:v>-17.560579907169682</c:v>
                </c:pt>
                <c:pt idx="4144">
                  <c:v>-17.185843325999485</c:v>
                </c:pt>
                <c:pt idx="4145">
                  <c:v>-16.936072190433126</c:v>
                </c:pt>
                <c:pt idx="4146">
                  <c:v>-17.185843325999485</c:v>
                </c:pt>
                <c:pt idx="4147">
                  <c:v>-16.686343630954234</c:v>
                </c:pt>
                <c:pt idx="4148">
                  <c:v>-16.436657625797807</c:v>
                </c:pt>
                <c:pt idx="4149">
                  <c:v>-16.561495310445252</c:v>
                </c:pt>
                <c:pt idx="4150">
                  <c:v>-16.311830574293708</c:v>
                </c:pt>
                <c:pt idx="4151">
                  <c:v>-16.311830574293708</c:v>
                </c:pt>
                <c:pt idx="4152">
                  <c:v>-16.062208359851184</c:v>
                </c:pt>
                <c:pt idx="4153">
                  <c:v>-15.937413191482847</c:v>
                </c:pt>
                <c:pt idx="4154">
                  <c:v>-15.438338713737718</c:v>
                </c:pt>
                <c:pt idx="4155">
                  <c:v>-15.438338713737718</c:v>
                </c:pt>
                <c:pt idx="4156">
                  <c:v>-15.06414428507197</c:v>
                </c:pt>
                <c:pt idx="4157">
                  <c:v>-14.814734353761454</c:v>
                </c:pt>
                <c:pt idx="4158">
                  <c:v>-14.440698934428386</c:v>
                </c:pt>
                <c:pt idx="4159">
                  <c:v>-14.191394941789667</c:v>
                </c:pt>
                <c:pt idx="4160">
                  <c:v>-14.066758823450519</c:v>
                </c:pt>
                <c:pt idx="4161">
                  <c:v>-14.31604164454985</c:v>
                </c:pt>
                <c:pt idx="4162">
                  <c:v>-14.31604164454985</c:v>
                </c:pt>
                <c:pt idx="4163">
                  <c:v>-14.066758823450519</c:v>
                </c:pt>
                <c:pt idx="4164">
                  <c:v>-13.942133286836906</c:v>
                </c:pt>
                <c:pt idx="4165">
                  <c:v>-13.692913948008027</c:v>
                </c:pt>
                <c:pt idx="4166">
                  <c:v>-13.568320140406716</c:v>
                </c:pt>
                <c:pt idx="4167">
                  <c:v>-13.194602132563206</c:v>
                </c:pt>
                <c:pt idx="4168">
                  <c:v>-12.94550961291341</c:v>
                </c:pt>
                <c:pt idx="4169">
                  <c:v>-12.820979190702246</c:v>
                </c:pt>
                <c:pt idx="4170">
                  <c:v>-12.198485348437316</c:v>
                </c:pt>
                <c:pt idx="4171">
                  <c:v>-12.322963023323609</c:v>
                </c:pt>
                <c:pt idx="4172">
                  <c:v>-12.322963023323609</c:v>
                </c:pt>
                <c:pt idx="4173">
                  <c:v>-12.198485348437316</c:v>
                </c:pt>
                <c:pt idx="4174">
                  <c:v>-12.322963023323609</c:v>
                </c:pt>
                <c:pt idx="4175">
                  <c:v>-12.571950008084746</c:v>
                </c:pt>
                <c:pt idx="4176">
                  <c:v>-12.198485348437316</c:v>
                </c:pt>
                <c:pt idx="4177">
                  <c:v>-11.825115561613757</c:v>
                </c:pt>
                <c:pt idx="4178">
                  <c:v>-11.32743663423871</c:v>
                </c:pt>
                <c:pt idx="4179">
                  <c:v>-11.078660317464276</c:v>
                </c:pt>
                <c:pt idx="4180">
                  <c:v>-11.203043215834224</c:v>
                </c:pt>
                <c:pt idx="4181">
                  <c:v>-10.829926070154444</c:v>
                </c:pt>
                <c:pt idx="4182">
                  <c:v>-10.705574715881086</c:v>
                </c:pt>
                <c:pt idx="4183">
                  <c:v>-10.705574715881086</c:v>
                </c:pt>
                <c:pt idx="4184">
                  <c:v>-10.083975531751321</c:v>
                </c:pt>
                <c:pt idx="4185">
                  <c:v>-9.8354093491280263</c:v>
                </c:pt>
                <c:pt idx="4186">
                  <c:v>-9.4626387491182733</c:v>
                </c:pt>
                <c:pt idx="4187">
                  <c:v>-9.4626387491182733</c:v>
                </c:pt>
                <c:pt idx="4188">
                  <c:v>-9.2141774340859683</c:v>
                </c:pt>
                <c:pt idx="4189">
                  <c:v>-8.9657580289420196</c:v>
                </c:pt>
                <c:pt idx="4190">
                  <c:v>-9.2141774340859683</c:v>
                </c:pt>
                <c:pt idx="4191">
                  <c:v>-8.7173805124855335</c:v>
                </c:pt>
                <c:pt idx="4192">
                  <c:v>-8.3448927327578986</c:v>
                </c:pt>
                <c:pt idx="4193">
                  <c:v>-7.9724990835038918</c:v>
                </c:pt>
                <c:pt idx="4194">
                  <c:v>-7.8483887726386001</c:v>
                </c:pt>
                <c:pt idx="4195">
                  <c:v>-7.8483887726386001</c:v>
                </c:pt>
                <c:pt idx="4196">
                  <c:v>-7.8483887726386001</c:v>
                </c:pt>
                <c:pt idx="4197">
                  <c:v>-8.0966198453852769</c:v>
                </c:pt>
                <c:pt idx="4198">
                  <c:v>-7.8483887726386001</c:v>
                </c:pt>
                <c:pt idx="4199">
                  <c:v>-7.4761205197462459</c:v>
                </c:pt>
                <c:pt idx="4200">
                  <c:v>-7.4761205197462459</c:v>
                </c:pt>
                <c:pt idx="4201">
                  <c:v>-7.1039462310393446</c:v>
                </c:pt>
                <c:pt idx="4202">
                  <c:v>-6.8558822057700555</c:v>
                </c:pt>
                <c:pt idx="4203">
                  <c:v>-6.8558822057700555</c:v>
                </c:pt>
                <c:pt idx="4204">
                  <c:v>-6.8558822057700555</c:v>
                </c:pt>
                <c:pt idx="4205">
                  <c:v>-6.607859889702695</c:v>
                </c:pt>
                <c:pt idx="4206">
                  <c:v>-6.607859889702695</c:v>
                </c:pt>
                <c:pt idx="4207">
                  <c:v>-6.3598792618049629</c:v>
                </c:pt>
                <c:pt idx="4208">
                  <c:v>-6.1119403010629867</c:v>
                </c:pt>
                <c:pt idx="4209">
                  <c:v>-6.2359045743521619</c:v>
                </c:pt>
                <c:pt idx="4210">
                  <c:v>-5.9879864393133175</c:v>
                </c:pt>
                <c:pt idx="4211">
                  <c:v>-5.9879864393133175</c:v>
                </c:pt>
                <c:pt idx="4212">
                  <c:v>-5.9879864393133175</c:v>
                </c:pt>
                <c:pt idx="4213">
                  <c:v>-5.7401099399423874</c:v>
                </c:pt>
                <c:pt idx="4214">
                  <c:v>-5.1206007099883664</c:v>
                </c:pt>
                <c:pt idx="4215">
                  <c:v>-4.9967300462233197</c:v>
                </c:pt>
                <c:pt idx="4216">
                  <c:v>-5.2444817643408896</c:v>
                </c:pt>
                <c:pt idx="4217">
                  <c:v>-4.625180372315044</c:v>
                </c:pt>
                <c:pt idx="4218">
                  <c:v>-4.5013512447681023</c:v>
                </c:pt>
                <c:pt idx="4219">
                  <c:v>-4.625180372315044</c:v>
                </c:pt>
                <c:pt idx="4220">
                  <c:v>-4.625180372315044</c:v>
                </c:pt>
                <c:pt idx="4221">
                  <c:v>-4.625180372315044</c:v>
                </c:pt>
                <c:pt idx="4222">
                  <c:v>-4.253724119648723</c:v>
                </c:pt>
                <c:pt idx="4223">
                  <c:v>-4.1299261168598935</c:v>
                </c:pt>
                <c:pt idx="4224">
                  <c:v>-3.6348377767055866</c:v>
                </c:pt>
                <c:pt idx="4225">
                  <c:v>-3.3873557727806656</c:v>
                </c:pt>
                <c:pt idx="4226">
                  <c:v>-3.3873557727806656</c:v>
                </c:pt>
                <c:pt idx="4227">
                  <c:v>-3.6348377767055866</c:v>
                </c:pt>
                <c:pt idx="4228">
                  <c:v>-3.6348377767055866</c:v>
                </c:pt>
                <c:pt idx="4229">
                  <c:v>-3.5110915963987277</c:v>
                </c:pt>
                <c:pt idx="4230">
                  <c:v>-3.6348377767055866</c:v>
                </c:pt>
                <c:pt idx="4231">
                  <c:v>-3.2636303032520635</c:v>
                </c:pt>
                <c:pt idx="4232">
                  <c:v>-3.2636303032520635</c:v>
                </c:pt>
                <c:pt idx="4233">
                  <c:v>-3.3873557727806656</c:v>
                </c:pt>
                <c:pt idx="4234">
                  <c:v>-3.0162104160674517</c:v>
                </c:pt>
                <c:pt idx="4235">
                  <c:v>-3.1399151852135607</c:v>
                </c:pt>
                <c:pt idx="4236">
                  <c:v>-3.2636303032520635</c:v>
                </c:pt>
                <c:pt idx="4237">
                  <c:v>-3.0162104160674517</c:v>
                </c:pt>
                <c:pt idx="4238">
                  <c:v>-2.8925159932175517</c:v>
                </c:pt>
                <c:pt idx="4239">
                  <c:v>-2.8925159932175517</c:v>
                </c:pt>
                <c:pt idx="4240">
                  <c:v>-3.1399151852135607</c:v>
                </c:pt>
                <c:pt idx="4241">
                  <c:v>-3.5110915963987277</c:v>
                </c:pt>
                <c:pt idx="4242">
                  <c:v>-3.2636303032520635</c:v>
                </c:pt>
                <c:pt idx="4243">
                  <c:v>-3.0162104160674517</c:v>
                </c:pt>
                <c:pt idx="4244">
                  <c:v>-2.645158176024097</c:v>
                </c:pt>
                <c:pt idx="4245">
                  <c:v>-2.5214947764927809</c:v>
                </c:pt>
                <c:pt idx="4246">
                  <c:v>-2.2741989825992732</c:v>
                </c:pt>
                <c:pt idx="4247">
                  <c:v>-1.9033327658298731</c:v>
                </c:pt>
                <c:pt idx="4248">
                  <c:v>-1.6561402405045555</c:v>
                </c:pt>
                <c:pt idx="4249">
                  <c:v>-1.6561402405045555</c:v>
                </c:pt>
                <c:pt idx="4250">
                  <c:v>-1.5325594558405555</c:v>
                </c:pt>
                <c:pt idx="4251">
                  <c:v>-1.5325594558405555</c:v>
                </c:pt>
                <c:pt idx="4252">
                  <c:v>-1.4089889863971619</c:v>
                </c:pt>
                <c:pt idx="4253">
                  <c:v>-1.5325594558405555</c:v>
                </c:pt>
                <c:pt idx="4254">
                  <c:v>-1.2854288295918661</c:v>
                </c:pt>
                <c:pt idx="4255">
                  <c:v>-1.2854288295918661</c:v>
                </c:pt>
                <c:pt idx="4256">
                  <c:v>-1.1618789828428362</c:v>
                </c:pt>
                <c:pt idx="4257">
                  <c:v>-1.038339443570294</c:v>
                </c:pt>
                <c:pt idx="4258">
                  <c:v>-0.91481020919422917</c:v>
                </c:pt>
                <c:pt idx="4259">
                  <c:v>-0.66778264482013583</c:v>
                </c:pt>
                <c:pt idx="4260">
                  <c:v>-0.54428430966891028</c:v>
                </c:pt>
                <c:pt idx="4261">
                  <c:v>-0.29731852056238567</c:v>
                </c:pt>
                <c:pt idx="4262">
                  <c:v>7.3052998700632102E-2</c:v>
                </c:pt>
                <c:pt idx="4263">
                  <c:v>0.31991593193697687</c:v>
                </c:pt>
                <c:pt idx="4264">
                  <c:v>-5.0393889229781198E-2</c:v>
                </c:pt>
                <c:pt idx="4265">
                  <c:v>-0.17385106146025464</c:v>
                </c:pt>
                <c:pt idx="4266">
                  <c:v>-5.0393889229781198E-2</c:v>
                </c:pt>
                <c:pt idx="4267">
                  <c:v>-5.0393889229781198E-2</c:v>
                </c:pt>
                <c:pt idx="4268">
                  <c:v>0.31991593193697687</c:v>
                </c:pt>
                <c:pt idx="4269">
                  <c:v>0.56673775879403354</c:v>
                </c:pt>
                <c:pt idx="4270">
                  <c:v>1.4302907362668975</c:v>
                </c:pt>
                <c:pt idx="4271">
                  <c:v>1.5536144127215719</c:v>
                </c:pt>
                <c:pt idx="4272">
                  <c:v>1.9235239464412643</c:v>
                </c:pt>
                <c:pt idx="4273">
                  <c:v>2.4165932635798977</c:v>
                </c:pt>
                <c:pt idx="4274">
                  <c:v>2.7862877948552982</c:v>
                </c:pt>
                <c:pt idx="4275">
                  <c:v>3.0326996841247285</c:v>
                </c:pt>
                <c:pt idx="4276">
                  <c:v>3.4022408715513848</c:v>
                </c:pt>
                <c:pt idx="4277">
                  <c:v>3.6485505951754988</c:v>
                </c:pt>
                <c:pt idx="4278">
                  <c:v>3.8948194881083964</c:v>
                </c:pt>
                <c:pt idx="4279">
                  <c:v>4.141047570649107</c:v>
                </c:pt>
                <c:pt idx="4280">
                  <c:v>4.5103132193366946</c:v>
                </c:pt>
                <c:pt idx="4281">
                  <c:v>4.8794871586524096</c:v>
                </c:pt>
                <c:pt idx="4282">
                  <c:v>5.3715765367476251</c:v>
                </c:pt>
                <c:pt idx="4283">
                  <c:v>5.4945734443649599</c:v>
                </c:pt>
                <c:pt idx="4284">
                  <c:v>5.4945734443649599</c:v>
                </c:pt>
                <c:pt idx="4285">
                  <c:v>5.863503159016985</c:v>
                </c:pt>
                <c:pt idx="4286">
                  <c:v>5.863503159016985</c:v>
                </c:pt>
                <c:pt idx="4287">
                  <c:v>6.1094054871603021</c:v>
                </c:pt>
                <c:pt idx="4288">
                  <c:v>6.3552671868458344</c:v>
                </c:pt>
                <c:pt idx="4289">
                  <c:v>6.6010882782047675</c:v>
                </c:pt>
                <c:pt idx="4290">
                  <c:v>6.8468687813522324</c:v>
                </c:pt>
                <c:pt idx="4291">
                  <c:v>7.092608716386394</c:v>
                </c:pt>
                <c:pt idx="4292">
                  <c:v>7.2154634771372885</c:v>
                </c:pt>
                <c:pt idx="4293">
                  <c:v>7.3383081033889539</c:v>
                </c:pt>
                <c:pt idx="4294">
                  <c:v>7.4611425976495411</c:v>
                </c:pt>
                <c:pt idx="4295">
                  <c:v>7.5839669624251664</c:v>
                </c:pt>
                <c:pt idx="4296">
                  <c:v>7.5839669624251664</c:v>
                </c:pt>
                <c:pt idx="4297">
                  <c:v>7.952379304894083</c:v>
                </c:pt>
                <c:pt idx="4298">
                  <c:v>8.0751631767757317</c:v>
                </c:pt>
                <c:pt idx="4299">
                  <c:v>8.3207005721381027</c:v>
                </c:pt>
                <c:pt idx="4300">
                  <c:v>8.5661975196290356</c:v>
                </c:pt>
                <c:pt idx="4301">
                  <c:v>8.5661975196290356</c:v>
                </c:pt>
                <c:pt idx="4302">
                  <c:v>8.8116540392311524</c:v>
                </c:pt>
                <c:pt idx="4303">
                  <c:v>9.0570701509109313</c:v>
                </c:pt>
                <c:pt idx="4304">
                  <c:v>9.1797630600146931</c:v>
                </c:pt>
                <c:pt idx="4305">
                  <c:v>9.4251185972113944</c:v>
                </c:pt>
                <c:pt idx="4306">
                  <c:v>9.547781230285409</c:v>
                </c:pt>
                <c:pt idx="4307">
                  <c:v>9.6704337763290233</c:v>
                </c:pt>
                <c:pt idx="4308">
                  <c:v>9.547781230285409</c:v>
                </c:pt>
                <c:pt idx="4309">
                  <c:v>9.9157086172765503</c:v>
                </c:pt>
                <c:pt idx="4310">
                  <c:v>10.038330917153417</c:v>
                </c:pt>
                <c:pt idx="4311">
                  <c:v>10.283545288138622</c:v>
                </c:pt>
                <c:pt idx="4312">
                  <c:v>10.406137364213922</c:v>
                </c:pt>
                <c:pt idx="4313">
                  <c:v>10.406137364213922</c:v>
                </c:pt>
                <c:pt idx="4314">
                  <c:v>10.651291309939323</c:v>
                </c:pt>
                <c:pt idx="4315">
                  <c:v>10.651291309939323</c:v>
                </c:pt>
                <c:pt idx="4316">
                  <c:v>10.773853184550692</c:v>
                </c:pt>
                <c:pt idx="4317">
                  <c:v>10.773853184550692</c:v>
                </c:pt>
                <c:pt idx="4318">
                  <c:v>11.141478445121455</c:v>
                </c:pt>
                <c:pt idx="4319">
                  <c:v>11.01894674966411</c:v>
                </c:pt>
                <c:pt idx="4320">
                  <c:v>11.264000085813668</c:v>
                </c:pt>
                <c:pt idx="4321">
                  <c:v>11.264000085813668</c:v>
                </c:pt>
                <c:pt idx="4322">
                  <c:v>11.141478445121455</c:v>
                </c:pt>
                <c:pt idx="4323">
                  <c:v>11.509013212801626</c:v>
                </c:pt>
                <c:pt idx="4324">
                  <c:v>11.386511674215853</c:v>
                </c:pt>
                <c:pt idx="4325">
                  <c:v>11.509013212801626</c:v>
                </c:pt>
                <c:pt idx="4326">
                  <c:v>11.631504704043891</c:v>
                </c:pt>
                <c:pt idx="4327">
                  <c:v>11.631504704043891</c:v>
                </c:pt>
                <c:pt idx="4328">
                  <c:v>11.75398615041445</c:v>
                </c:pt>
                <c:pt idx="4329">
                  <c:v>11.75398615041445</c:v>
                </c:pt>
                <c:pt idx="4330">
                  <c:v>11.75398615041445</c:v>
                </c:pt>
                <c:pt idx="4331">
                  <c:v>11.998918918422531</c:v>
                </c:pt>
                <c:pt idx="4332">
                  <c:v>11.998918918422531</c:v>
                </c:pt>
                <c:pt idx="4333">
                  <c:v>12.243811536579868</c:v>
                </c:pt>
                <c:pt idx="4334">
                  <c:v>12.243811536579868</c:v>
                </c:pt>
                <c:pt idx="4335">
                  <c:v>12.366242795633323</c:v>
                </c:pt>
                <c:pt idx="4336">
                  <c:v>12.48866402462432</c:v>
                </c:pt>
                <c:pt idx="4337">
                  <c:v>12.48866402462432</c:v>
                </c:pt>
                <c:pt idx="4338">
                  <c:v>12.611075226017647</c:v>
                </c:pt>
                <c:pt idx="4339">
                  <c:v>12.366242795633323</c:v>
                </c:pt>
                <c:pt idx="4340">
                  <c:v>12.73347640227755</c:v>
                </c:pt>
                <c:pt idx="4341">
                  <c:v>12.611075226017647</c:v>
                </c:pt>
                <c:pt idx="4342">
                  <c:v>12.978248689244992</c:v>
                </c:pt>
                <c:pt idx="4343">
                  <c:v>12.978248689244992</c:v>
                </c:pt>
                <c:pt idx="4344">
                  <c:v>13.100619804875123</c:v>
                </c:pt>
                <c:pt idx="4345">
                  <c:v>13.100619804875123</c:v>
                </c:pt>
                <c:pt idx="4346">
                  <c:v>13.100619804875123</c:v>
                </c:pt>
                <c:pt idx="4347">
                  <c:v>13.467673069864531</c:v>
                </c:pt>
                <c:pt idx="4348">
                  <c:v>13.467673069864531</c:v>
                </c:pt>
                <c:pt idx="4349">
                  <c:v>13.467673069864531</c:v>
                </c:pt>
                <c:pt idx="4350">
                  <c:v>13.467673069864531</c:v>
                </c:pt>
                <c:pt idx="4351">
                  <c:v>13.345331992726654</c:v>
                </c:pt>
                <c:pt idx="4352">
                  <c:v>13.590004139086007</c:v>
                </c:pt>
                <c:pt idx="4353">
                  <c:v>13.590004139086007</c:v>
                </c:pt>
                <c:pt idx="4354">
                  <c:v>13.590004139086007</c:v>
                </c:pt>
                <c:pt idx="4355">
                  <c:v>13.590004139086007</c:v>
                </c:pt>
                <c:pt idx="4356">
                  <c:v>13.712325202846841</c:v>
                </c:pt>
                <c:pt idx="4357">
                  <c:v>13.834636263602107</c:v>
                </c:pt>
                <c:pt idx="4358">
                  <c:v>13.956937323804826</c:v>
                </c:pt>
                <c:pt idx="4359">
                  <c:v>13.956937323804826</c:v>
                </c:pt>
                <c:pt idx="4360">
                  <c:v>13.956937323804826</c:v>
                </c:pt>
                <c:pt idx="4361">
                  <c:v>13.956937323804826</c:v>
                </c:pt>
                <c:pt idx="4362">
                  <c:v>14.079228385907982</c:v>
                </c:pt>
                <c:pt idx="4363">
                  <c:v>14.323780525620824</c:v>
                </c:pt>
                <c:pt idx="4364">
                  <c:v>14.323780525620824</c:v>
                </c:pt>
                <c:pt idx="4365">
                  <c:v>14.323780525620824</c:v>
                </c:pt>
                <c:pt idx="4366">
                  <c:v>14.568292702341518</c:v>
                </c:pt>
                <c:pt idx="4367">
                  <c:v>14.568292702341518</c:v>
                </c:pt>
                <c:pt idx="4368">
                  <c:v>14.690533810701053</c:v>
                </c:pt>
                <c:pt idx="4369">
                  <c:v>14.690533810701053</c:v>
                </c:pt>
                <c:pt idx="4370">
                  <c:v>14.934986079650571</c:v>
                </c:pt>
                <c:pt idx="4371">
                  <c:v>14.934986079650571</c:v>
                </c:pt>
                <c:pt idx="4372">
                  <c:v>14.934986079650571</c:v>
                </c:pt>
                <c:pt idx="4373">
                  <c:v>14.812764935655448</c:v>
                </c:pt>
                <c:pt idx="4374">
                  <c:v>14.934986079650571</c:v>
                </c:pt>
                <c:pt idx="4375">
                  <c:v>15.179398434540644</c:v>
                </c:pt>
                <c:pt idx="4376">
                  <c:v>14.934986079650571</c:v>
                </c:pt>
                <c:pt idx="4377">
                  <c:v>15.057197245131192</c:v>
                </c:pt>
                <c:pt idx="4378">
                  <c:v>15.057197245131192</c:v>
                </c:pt>
                <c:pt idx="4379">
                  <c:v>15.301589650322088</c:v>
                </c:pt>
                <c:pt idx="4380">
                  <c:v>15.179398434540644</c:v>
                </c:pt>
                <c:pt idx="4381">
                  <c:v>15.179398434540644</c:v>
                </c:pt>
                <c:pt idx="4382">
                  <c:v>15.301589650322088</c:v>
                </c:pt>
                <c:pt idx="4383">
                  <c:v>15.423770894916515</c:v>
                </c:pt>
                <c:pt idx="4384">
                  <c:v>15.301589650322088</c:v>
                </c:pt>
                <c:pt idx="4385">
                  <c:v>15.423770894916515</c:v>
                </c:pt>
                <c:pt idx="4386">
                  <c:v>15.423770894916515</c:v>
                </c:pt>
                <c:pt idx="4387">
                  <c:v>15.545942170764873</c:v>
                </c:pt>
                <c:pt idx="4388">
                  <c:v>15.545942170764873</c:v>
                </c:pt>
                <c:pt idx="4389">
                  <c:v>15.79025482598127</c:v>
                </c:pt>
                <c:pt idx="4390">
                  <c:v>15.668103480307057</c:v>
                </c:pt>
                <c:pt idx="4391">
                  <c:v>15.545942170764873</c:v>
                </c:pt>
                <c:pt idx="4392">
                  <c:v>15.668103480307057</c:v>
                </c:pt>
                <c:pt idx="4393">
                  <c:v>15.79025482598127</c:v>
                </c:pt>
                <c:pt idx="4394">
                  <c:v>15.668103480307057</c:v>
                </c:pt>
                <c:pt idx="4395">
                  <c:v>15.79025482598127</c:v>
                </c:pt>
                <c:pt idx="4396">
                  <c:v>15.79025482598127</c:v>
                </c:pt>
                <c:pt idx="4397">
                  <c:v>15.912396210225365</c:v>
                </c:pt>
                <c:pt idx="4398">
                  <c:v>15.912396210225365</c:v>
                </c:pt>
                <c:pt idx="4399">
                  <c:v>15.912396210225365</c:v>
                </c:pt>
                <c:pt idx="4400">
                  <c:v>15.912396210225365</c:v>
                </c:pt>
                <c:pt idx="4401">
                  <c:v>15.912396210225365</c:v>
                </c:pt>
                <c:pt idx="4402">
                  <c:v>15.912396210225365</c:v>
                </c:pt>
                <c:pt idx="4403">
                  <c:v>16.156649104168938</c:v>
                </c:pt>
                <c:pt idx="4404">
                  <c:v>16.278760618738712</c:v>
                </c:pt>
                <c:pt idx="4405">
                  <c:v>16.156649104168938</c:v>
                </c:pt>
                <c:pt idx="4406">
                  <c:v>16.400862181619232</c:v>
                </c:pt>
                <c:pt idx="4407">
                  <c:v>16.400862181619232</c:v>
                </c:pt>
                <c:pt idx="4408">
                  <c:v>16.64503546204153</c:v>
                </c:pt>
                <c:pt idx="4409">
                  <c:v>16.522953795242795</c:v>
                </c:pt>
                <c:pt idx="4410">
                  <c:v>16.64503546204153</c:v>
                </c:pt>
                <c:pt idx="4411">
                  <c:v>16.889168964885357</c:v>
                </c:pt>
                <c:pt idx="4412">
                  <c:v>16.767107184445649</c:v>
                </c:pt>
                <c:pt idx="4413">
                  <c:v>16.767107184445649</c:v>
                </c:pt>
                <c:pt idx="4414">
                  <c:v>16.767107184445649</c:v>
                </c:pt>
                <c:pt idx="4415">
                  <c:v>16.889168964885357</c:v>
                </c:pt>
                <c:pt idx="4416">
                  <c:v>17.011220805789186</c:v>
                </c:pt>
                <c:pt idx="4417">
                  <c:v>16.889168964885357</c:v>
                </c:pt>
                <c:pt idx="4418">
                  <c:v>16.889168964885357</c:v>
                </c:pt>
                <c:pt idx="4419">
                  <c:v>16.889168964885357</c:v>
                </c:pt>
                <c:pt idx="4420">
                  <c:v>17.011220805789186</c:v>
                </c:pt>
                <c:pt idx="4421">
                  <c:v>17.133262709585097</c:v>
                </c:pt>
                <c:pt idx="4422">
                  <c:v>17.133262709585097</c:v>
                </c:pt>
                <c:pt idx="4423">
                  <c:v>17.255294678699329</c:v>
                </c:pt>
                <c:pt idx="4424">
                  <c:v>17.255294678699329</c:v>
                </c:pt>
                <c:pt idx="4425">
                  <c:v>17.37731671555823</c:v>
                </c:pt>
                <c:pt idx="4426">
                  <c:v>17.499328822586222</c:v>
                </c:pt>
                <c:pt idx="4427">
                  <c:v>17.499328822586222</c:v>
                </c:pt>
                <c:pt idx="4428">
                  <c:v>17.255294678699329</c:v>
                </c:pt>
                <c:pt idx="4429">
                  <c:v>17.37731671555823</c:v>
                </c:pt>
                <c:pt idx="4430">
                  <c:v>17.499328822586222</c:v>
                </c:pt>
                <c:pt idx="4431">
                  <c:v>17.499328822586222</c:v>
                </c:pt>
                <c:pt idx="4432">
                  <c:v>17.499328822586222</c:v>
                </c:pt>
                <c:pt idx="4433">
                  <c:v>17.743323256844128</c:v>
                </c:pt>
                <c:pt idx="4434">
                  <c:v>17.37731671555823</c:v>
                </c:pt>
                <c:pt idx="4435">
                  <c:v>17.743323256844128</c:v>
                </c:pt>
                <c:pt idx="4436">
                  <c:v>17.621331002207171</c:v>
                </c:pt>
                <c:pt idx="4437">
                  <c:v>17.621331002207171</c:v>
                </c:pt>
                <c:pt idx="4438">
                  <c:v>17.621331002207171</c:v>
                </c:pt>
                <c:pt idx="4439">
                  <c:v>17.743323256844128</c:v>
                </c:pt>
                <c:pt idx="4440">
                  <c:v>17.865305588918542</c:v>
                </c:pt>
                <c:pt idx="4441">
                  <c:v>17.865305588918542</c:v>
                </c:pt>
                <c:pt idx="4442">
                  <c:v>17.987278000851326</c:v>
                </c:pt>
                <c:pt idx="4443">
                  <c:v>17.987278000851326</c:v>
                </c:pt>
                <c:pt idx="4444">
                  <c:v>17.987278000851326</c:v>
                </c:pt>
                <c:pt idx="4445">
                  <c:v>17.987278000851326</c:v>
                </c:pt>
                <c:pt idx="4446">
                  <c:v>17.987278000851326</c:v>
                </c:pt>
                <c:pt idx="4447">
                  <c:v>17.987278000851326</c:v>
                </c:pt>
                <c:pt idx="4448">
                  <c:v>18.10924049506275</c:v>
                </c:pt>
                <c:pt idx="4449">
                  <c:v>18.10924049506275</c:v>
                </c:pt>
                <c:pt idx="4450">
                  <c:v>18.10924049506275</c:v>
                </c:pt>
                <c:pt idx="4451">
                  <c:v>18.231193073971049</c:v>
                </c:pt>
                <c:pt idx="4452">
                  <c:v>18.353135739994531</c:v>
                </c:pt>
                <c:pt idx="4453">
                  <c:v>18.475068495550204</c:v>
                </c:pt>
                <c:pt idx="4454">
                  <c:v>18.353135739994531</c:v>
                </c:pt>
                <c:pt idx="4455">
                  <c:v>18.475068495550204</c:v>
                </c:pt>
                <c:pt idx="4456">
                  <c:v>18.475068495550204</c:v>
                </c:pt>
                <c:pt idx="4457">
                  <c:v>18.475068495550204</c:v>
                </c:pt>
                <c:pt idx="4458">
                  <c:v>18.596991343053332</c:v>
                </c:pt>
                <c:pt idx="4459">
                  <c:v>18.353135739994531</c:v>
                </c:pt>
                <c:pt idx="4460">
                  <c:v>18.596991343053332</c:v>
                </c:pt>
                <c:pt idx="4461">
                  <c:v>18.718904284919727</c:v>
                </c:pt>
                <c:pt idx="4462">
                  <c:v>18.718904284919727</c:v>
                </c:pt>
                <c:pt idx="4463">
                  <c:v>18.840807323562785</c:v>
                </c:pt>
                <c:pt idx="4464">
                  <c:v>18.718904284919727</c:v>
                </c:pt>
                <c:pt idx="4465">
                  <c:v>18.840807323562785</c:v>
                </c:pt>
                <c:pt idx="4466">
                  <c:v>18.840807323562785</c:v>
                </c:pt>
                <c:pt idx="4467">
                  <c:v>18.962700461395521</c:v>
                </c:pt>
                <c:pt idx="4468">
                  <c:v>18.718904284919727</c:v>
                </c:pt>
                <c:pt idx="4469">
                  <c:v>18.840807323562785</c:v>
                </c:pt>
                <c:pt idx="4470">
                  <c:v>18.840807323562785</c:v>
                </c:pt>
                <c:pt idx="4471">
                  <c:v>18.962700461395521</c:v>
                </c:pt>
                <c:pt idx="4472">
                  <c:v>18.962700461395521</c:v>
                </c:pt>
                <c:pt idx="4473">
                  <c:v>18.962700461395521</c:v>
                </c:pt>
                <c:pt idx="4474">
                  <c:v>18.840807323562785</c:v>
                </c:pt>
                <c:pt idx="4475">
                  <c:v>18.962700461395521</c:v>
                </c:pt>
                <c:pt idx="4476">
                  <c:v>18.962700461395521</c:v>
                </c:pt>
                <c:pt idx="4477">
                  <c:v>18.962700461395521</c:v>
                </c:pt>
                <c:pt idx="4478">
                  <c:v>18.718904284919727</c:v>
                </c:pt>
                <c:pt idx="4479">
                  <c:v>18.840807323562785</c:v>
                </c:pt>
                <c:pt idx="4480">
                  <c:v>18.840807323562785</c:v>
                </c:pt>
                <c:pt idx="4481">
                  <c:v>18.840807323562785</c:v>
                </c:pt>
                <c:pt idx="4482">
                  <c:v>19.084583700830287</c:v>
                </c:pt>
                <c:pt idx="4483">
                  <c:v>18.962700461395521</c:v>
                </c:pt>
                <c:pt idx="4484">
                  <c:v>19.084583700830287</c:v>
                </c:pt>
                <c:pt idx="4485">
                  <c:v>19.328320494148329</c:v>
                </c:pt>
                <c:pt idx="4486">
                  <c:v>19.328320494148329</c:v>
                </c:pt>
                <c:pt idx="4487">
                  <c:v>19.206457044278068</c:v>
                </c:pt>
                <c:pt idx="4488">
                  <c:v>19.206457044278068</c:v>
                </c:pt>
                <c:pt idx="4489">
                  <c:v>19.328320494148329</c:v>
                </c:pt>
                <c:pt idx="4490">
                  <c:v>19.572017722792907</c:v>
                </c:pt>
                <c:pt idx="4491">
                  <c:v>19.450174052850617</c:v>
                </c:pt>
                <c:pt idx="4492">
                  <c:v>19.450174052850617</c:v>
                </c:pt>
                <c:pt idx="4493">
                  <c:v>19.69385150638233</c:v>
                </c:pt>
                <c:pt idx="4494">
                  <c:v>19.69385150638233</c:v>
                </c:pt>
                <c:pt idx="4495">
                  <c:v>19.572017722792907</c:v>
                </c:pt>
                <c:pt idx="4496">
                  <c:v>19.572017722792907</c:v>
                </c:pt>
                <c:pt idx="4497">
                  <c:v>19.815675406025093</c:v>
                </c:pt>
                <c:pt idx="4498">
                  <c:v>19.815675406025093</c:v>
                </c:pt>
                <c:pt idx="4499">
                  <c:v>19.815675406025093</c:v>
                </c:pt>
                <c:pt idx="4500">
                  <c:v>19.937489424126387</c:v>
                </c:pt>
                <c:pt idx="4501">
                  <c:v>19.937489424126387</c:v>
                </c:pt>
                <c:pt idx="4502">
                  <c:v>20.05929356309003</c:v>
                </c:pt>
                <c:pt idx="4503">
                  <c:v>20.181087825319764</c:v>
                </c:pt>
                <c:pt idx="4504">
                  <c:v>20.181087825319764</c:v>
                </c:pt>
                <c:pt idx="4505">
                  <c:v>20.181087825319764</c:v>
                </c:pt>
                <c:pt idx="4506">
                  <c:v>20.302872213217597</c:v>
                </c:pt>
                <c:pt idx="4507">
                  <c:v>20.302872213217597</c:v>
                </c:pt>
                <c:pt idx="4508">
                  <c:v>20.42464672918431</c:v>
                </c:pt>
                <c:pt idx="4509">
                  <c:v>20.42464672918431</c:v>
                </c:pt>
                <c:pt idx="4510">
                  <c:v>20.42464672918431</c:v>
                </c:pt>
                <c:pt idx="4511">
                  <c:v>20.42464672918431</c:v>
                </c:pt>
                <c:pt idx="4512">
                  <c:v>20.42464672918431</c:v>
                </c:pt>
                <c:pt idx="4513">
                  <c:v>20.546411375621062</c:v>
                </c:pt>
                <c:pt idx="4514">
                  <c:v>20.546411375621062</c:v>
                </c:pt>
                <c:pt idx="4515">
                  <c:v>20.668166154926666</c:v>
                </c:pt>
                <c:pt idx="4516">
                  <c:v>20.546411375621062</c:v>
                </c:pt>
                <c:pt idx="4517">
                  <c:v>20.546411375621062</c:v>
                </c:pt>
                <c:pt idx="4518">
                  <c:v>20.668166154926666</c:v>
                </c:pt>
                <c:pt idx="4519">
                  <c:v>20.668166154926666</c:v>
                </c:pt>
                <c:pt idx="4520">
                  <c:v>20.668166154926666</c:v>
                </c:pt>
                <c:pt idx="4521">
                  <c:v>20.78991106949934</c:v>
                </c:pt>
                <c:pt idx="4522">
                  <c:v>20.78991106949934</c:v>
                </c:pt>
                <c:pt idx="4523">
                  <c:v>20.546411375621062</c:v>
                </c:pt>
                <c:pt idx="4524">
                  <c:v>20.546411375621062</c:v>
                </c:pt>
                <c:pt idx="4525">
                  <c:v>20.546411375621062</c:v>
                </c:pt>
                <c:pt idx="4526">
                  <c:v>20.42464672918431</c:v>
                </c:pt>
                <c:pt idx="4527">
                  <c:v>20.668166154926666</c:v>
                </c:pt>
                <c:pt idx="4528">
                  <c:v>20.78991106949934</c:v>
                </c:pt>
                <c:pt idx="4529">
                  <c:v>20.668166154926666</c:v>
                </c:pt>
                <c:pt idx="4530">
                  <c:v>20.668166154926666</c:v>
                </c:pt>
                <c:pt idx="4531">
                  <c:v>20.42464672918431</c:v>
                </c:pt>
                <c:pt idx="4532">
                  <c:v>20.42464672918431</c:v>
                </c:pt>
                <c:pt idx="4533">
                  <c:v>20.302872213217597</c:v>
                </c:pt>
                <c:pt idx="4534">
                  <c:v>20.302872213217597</c:v>
                </c:pt>
                <c:pt idx="4535">
                  <c:v>20.181087825319764</c:v>
                </c:pt>
                <c:pt idx="4536">
                  <c:v>20.302872213217597</c:v>
                </c:pt>
                <c:pt idx="4537">
                  <c:v>20.42464672918431</c:v>
                </c:pt>
                <c:pt idx="4538">
                  <c:v>20.42464672918431</c:v>
                </c:pt>
                <c:pt idx="4539">
                  <c:v>20.42464672918431</c:v>
                </c:pt>
                <c:pt idx="4540">
                  <c:v>20.181087825319764</c:v>
                </c:pt>
                <c:pt idx="4541">
                  <c:v>20.05929356309003</c:v>
                </c:pt>
                <c:pt idx="4542">
                  <c:v>20.181087825319764</c:v>
                </c:pt>
                <c:pt idx="4543">
                  <c:v>20.05929356309003</c:v>
                </c:pt>
                <c:pt idx="4544">
                  <c:v>20.05929356309003</c:v>
                </c:pt>
                <c:pt idx="4545">
                  <c:v>19.815675406025093</c:v>
                </c:pt>
                <c:pt idx="4546">
                  <c:v>19.69385150638233</c:v>
                </c:pt>
                <c:pt idx="4547">
                  <c:v>19.572017722792907</c:v>
                </c:pt>
                <c:pt idx="4548">
                  <c:v>19.572017722792907</c:v>
                </c:pt>
                <c:pt idx="4549">
                  <c:v>19.328320494148329</c:v>
                </c:pt>
                <c:pt idx="4550">
                  <c:v>19.328320494148329</c:v>
                </c:pt>
                <c:pt idx="4551">
                  <c:v>19.328320494148329</c:v>
                </c:pt>
                <c:pt idx="4552">
                  <c:v>19.328320494148329</c:v>
                </c:pt>
                <c:pt idx="4553">
                  <c:v>19.206457044278068</c:v>
                </c:pt>
                <c:pt idx="4554">
                  <c:v>18.962700461395521</c:v>
                </c:pt>
                <c:pt idx="4555">
                  <c:v>19.206457044278068</c:v>
                </c:pt>
                <c:pt idx="4556">
                  <c:v>19.084583700830287</c:v>
                </c:pt>
                <c:pt idx="4557">
                  <c:v>18.962700461395521</c:v>
                </c:pt>
                <c:pt idx="4558">
                  <c:v>18.840807323562785</c:v>
                </c:pt>
                <c:pt idx="4559">
                  <c:v>18.718904284919727</c:v>
                </c:pt>
                <c:pt idx="4560">
                  <c:v>18.718904284919727</c:v>
                </c:pt>
                <c:pt idx="4561">
                  <c:v>18.596991343053332</c:v>
                </c:pt>
                <c:pt idx="4562">
                  <c:v>18.596991343053332</c:v>
                </c:pt>
                <c:pt idx="4563">
                  <c:v>18.718904284919727</c:v>
                </c:pt>
                <c:pt idx="4564">
                  <c:v>18.596991343053332</c:v>
                </c:pt>
                <c:pt idx="4565">
                  <c:v>18.596991343053332</c:v>
                </c:pt>
                <c:pt idx="4566">
                  <c:v>18.718904284919727</c:v>
                </c:pt>
                <c:pt idx="4567">
                  <c:v>18.840807323562785</c:v>
                </c:pt>
                <c:pt idx="4568">
                  <c:v>18.840807323562785</c:v>
                </c:pt>
                <c:pt idx="4569">
                  <c:v>18.840807323562785</c:v>
                </c:pt>
                <c:pt idx="4570">
                  <c:v>18.840807323562785</c:v>
                </c:pt>
                <c:pt idx="4571">
                  <c:v>18.840807323562785</c:v>
                </c:pt>
                <c:pt idx="4572">
                  <c:v>18.962700461395521</c:v>
                </c:pt>
                <c:pt idx="4573">
                  <c:v>18.840807323562785</c:v>
                </c:pt>
                <c:pt idx="4574">
                  <c:v>19.084583700830287</c:v>
                </c:pt>
                <c:pt idx="4575">
                  <c:v>19.084583700830287</c:v>
                </c:pt>
                <c:pt idx="4576">
                  <c:v>19.328320494148329</c:v>
                </c:pt>
                <c:pt idx="4577">
                  <c:v>19.206457044278068</c:v>
                </c:pt>
                <c:pt idx="4578">
                  <c:v>19.206457044278068</c:v>
                </c:pt>
                <c:pt idx="4579">
                  <c:v>19.206457044278068</c:v>
                </c:pt>
                <c:pt idx="4580">
                  <c:v>19.328320494148329</c:v>
                </c:pt>
                <c:pt idx="4581">
                  <c:v>19.450174052850617</c:v>
                </c:pt>
                <c:pt idx="4582">
                  <c:v>19.450174052850617</c:v>
                </c:pt>
                <c:pt idx="4583">
                  <c:v>19.450174052850617</c:v>
                </c:pt>
                <c:pt idx="4584">
                  <c:v>19.69385150638233</c:v>
                </c:pt>
                <c:pt idx="4585">
                  <c:v>19.572017722792907</c:v>
                </c:pt>
                <c:pt idx="4586">
                  <c:v>19.69385150638233</c:v>
                </c:pt>
                <c:pt idx="4587">
                  <c:v>19.572017722792907</c:v>
                </c:pt>
                <c:pt idx="4588">
                  <c:v>19.815675406025093</c:v>
                </c:pt>
                <c:pt idx="4589">
                  <c:v>19.815675406025093</c:v>
                </c:pt>
                <c:pt idx="4590">
                  <c:v>19.815675406025093</c:v>
                </c:pt>
                <c:pt idx="4591">
                  <c:v>19.937489424126387</c:v>
                </c:pt>
                <c:pt idx="4592">
                  <c:v>20.05929356309003</c:v>
                </c:pt>
                <c:pt idx="4593">
                  <c:v>20.181087825319764</c:v>
                </c:pt>
                <c:pt idx="4594">
                  <c:v>20.181087825319764</c:v>
                </c:pt>
                <c:pt idx="4595">
                  <c:v>20.302872213217597</c:v>
                </c:pt>
                <c:pt idx="4596">
                  <c:v>20.42464672918431</c:v>
                </c:pt>
                <c:pt idx="4597">
                  <c:v>20.42464672918431</c:v>
                </c:pt>
                <c:pt idx="4598">
                  <c:v>20.302872213217597</c:v>
                </c:pt>
                <c:pt idx="4599">
                  <c:v>20.546411375621062</c:v>
                </c:pt>
                <c:pt idx="4600">
                  <c:v>20.546411375621062</c:v>
                </c:pt>
                <c:pt idx="4601">
                  <c:v>20.78991106949934</c:v>
                </c:pt>
                <c:pt idx="4602">
                  <c:v>20.78991106949934</c:v>
                </c:pt>
                <c:pt idx="4603">
                  <c:v>21.033371314035321</c:v>
                </c:pt>
                <c:pt idx="4604">
                  <c:v>21.033371314035321</c:v>
                </c:pt>
                <c:pt idx="4605">
                  <c:v>20.911646121736787</c:v>
                </c:pt>
                <c:pt idx="4606">
                  <c:v>21.033371314035321</c:v>
                </c:pt>
                <c:pt idx="4607">
                  <c:v>21.033371314035321</c:v>
                </c:pt>
                <c:pt idx="4608">
                  <c:v>21.155086648790302</c:v>
                </c:pt>
                <c:pt idx="4609">
                  <c:v>21.27679212839621</c:v>
                </c:pt>
                <c:pt idx="4610">
                  <c:v>21.398487755246393</c:v>
                </c:pt>
                <c:pt idx="4611">
                  <c:v>21.398487755246393</c:v>
                </c:pt>
                <c:pt idx="4612">
                  <c:v>21.398487755246393</c:v>
                </c:pt>
                <c:pt idx="4613">
                  <c:v>21.520173531733619</c:v>
                </c:pt>
                <c:pt idx="4614">
                  <c:v>21.641849460249691</c:v>
                </c:pt>
                <c:pt idx="4615">
                  <c:v>21.398487755246393</c:v>
                </c:pt>
                <c:pt idx="4616">
                  <c:v>21.27679212839621</c:v>
                </c:pt>
                <c:pt idx="4617">
                  <c:v>21.27679212839621</c:v>
                </c:pt>
                <c:pt idx="4618">
                  <c:v>21.27679212839621</c:v>
                </c:pt>
                <c:pt idx="4619">
                  <c:v>21.520173531733619</c:v>
                </c:pt>
                <c:pt idx="4620">
                  <c:v>21.398487755246393</c:v>
                </c:pt>
                <c:pt idx="4621">
                  <c:v>21.520173531733619</c:v>
                </c:pt>
                <c:pt idx="4622">
                  <c:v>21.520173531733619</c:v>
                </c:pt>
                <c:pt idx="4623">
                  <c:v>21.520173531733619</c:v>
                </c:pt>
                <c:pt idx="4624">
                  <c:v>21.398487755246393</c:v>
                </c:pt>
                <c:pt idx="4625">
                  <c:v>21.27679212839621</c:v>
                </c:pt>
                <c:pt idx="4626">
                  <c:v>21.033371314035321</c:v>
                </c:pt>
                <c:pt idx="4627">
                  <c:v>21.155086648790302</c:v>
                </c:pt>
                <c:pt idx="4628">
                  <c:v>21.155086648790302</c:v>
                </c:pt>
                <c:pt idx="4629">
                  <c:v>21.033371314035321</c:v>
                </c:pt>
                <c:pt idx="4630">
                  <c:v>21.27679212839621</c:v>
                </c:pt>
                <c:pt idx="4631">
                  <c:v>21.27679212839621</c:v>
                </c:pt>
                <c:pt idx="4632">
                  <c:v>21.155086648790302</c:v>
                </c:pt>
                <c:pt idx="4633">
                  <c:v>21.27679212839621</c:v>
                </c:pt>
                <c:pt idx="4634">
                  <c:v>21.155086648790302</c:v>
                </c:pt>
                <c:pt idx="4635">
                  <c:v>21.27679212839621</c:v>
                </c:pt>
                <c:pt idx="4636">
                  <c:v>21.398487755246393</c:v>
                </c:pt>
                <c:pt idx="4637">
                  <c:v>21.27679212839621</c:v>
                </c:pt>
                <c:pt idx="4638">
                  <c:v>21.27679212839621</c:v>
                </c:pt>
                <c:pt idx="4639">
                  <c:v>21.27679212839621</c:v>
                </c:pt>
                <c:pt idx="4640">
                  <c:v>21.155086648790302</c:v>
                </c:pt>
                <c:pt idx="4641">
                  <c:v>21.27679212839621</c:v>
                </c:pt>
                <c:pt idx="4642">
                  <c:v>21.398487755246393</c:v>
                </c:pt>
                <c:pt idx="4643">
                  <c:v>21.641849460249691</c:v>
                </c:pt>
                <c:pt idx="4644">
                  <c:v>21.520173531733619</c:v>
                </c:pt>
                <c:pt idx="4645">
                  <c:v>21.398487755246393</c:v>
                </c:pt>
                <c:pt idx="4646">
                  <c:v>21.398487755246393</c:v>
                </c:pt>
                <c:pt idx="4647">
                  <c:v>21.520173531733619</c:v>
                </c:pt>
                <c:pt idx="4648">
                  <c:v>21.641849460249691</c:v>
                </c:pt>
                <c:pt idx="4649">
                  <c:v>21.641849460249691</c:v>
                </c:pt>
                <c:pt idx="4650">
                  <c:v>21.763515543184155</c:v>
                </c:pt>
                <c:pt idx="4651">
                  <c:v>21.763515543184155</c:v>
                </c:pt>
                <c:pt idx="4652">
                  <c:v>21.520173531733619</c:v>
                </c:pt>
                <c:pt idx="4653">
                  <c:v>21.763515543184155</c:v>
                </c:pt>
                <c:pt idx="4654">
                  <c:v>21.641849460249691</c:v>
                </c:pt>
                <c:pt idx="4655">
                  <c:v>21.398487755246393</c:v>
                </c:pt>
                <c:pt idx="4656">
                  <c:v>21.398487755246393</c:v>
                </c:pt>
                <c:pt idx="4657">
                  <c:v>21.27679212839621</c:v>
                </c:pt>
                <c:pt idx="4658">
                  <c:v>21.155086648790302</c:v>
                </c:pt>
                <c:pt idx="4659">
                  <c:v>21.155086648790302</c:v>
                </c:pt>
                <c:pt idx="4660">
                  <c:v>21.155086648790302</c:v>
                </c:pt>
                <c:pt idx="4661">
                  <c:v>21.155086648790302</c:v>
                </c:pt>
                <c:pt idx="4662">
                  <c:v>21.033371314035321</c:v>
                </c:pt>
                <c:pt idx="4663">
                  <c:v>20.911646121736787</c:v>
                </c:pt>
                <c:pt idx="4664">
                  <c:v>20.911646121736787</c:v>
                </c:pt>
                <c:pt idx="4665">
                  <c:v>20.546411375621062</c:v>
                </c:pt>
                <c:pt idx="4666">
                  <c:v>20.668166154926666</c:v>
                </c:pt>
                <c:pt idx="4667">
                  <c:v>20.668166154926666</c:v>
                </c:pt>
                <c:pt idx="4668">
                  <c:v>20.668166154926666</c:v>
                </c:pt>
                <c:pt idx="4669">
                  <c:v>20.668166154926666</c:v>
                </c:pt>
                <c:pt idx="4670">
                  <c:v>20.42464672918431</c:v>
                </c:pt>
                <c:pt idx="4671">
                  <c:v>20.42464672918431</c:v>
                </c:pt>
                <c:pt idx="4672">
                  <c:v>20.546411375621062</c:v>
                </c:pt>
                <c:pt idx="4673">
                  <c:v>20.668166154926666</c:v>
                </c:pt>
                <c:pt idx="4674">
                  <c:v>20.546411375621062</c:v>
                </c:pt>
                <c:pt idx="4675">
                  <c:v>20.42464672918431</c:v>
                </c:pt>
                <c:pt idx="4676">
                  <c:v>20.42464672918431</c:v>
                </c:pt>
                <c:pt idx="4677">
                  <c:v>20.42464672918431</c:v>
                </c:pt>
                <c:pt idx="4678">
                  <c:v>20.302872213217597</c:v>
                </c:pt>
                <c:pt idx="4679">
                  <c:v>20.302872213217597</c:v>
                </c:pt>
                <c:pt idx="4680">
                  <c:v>20.181087825319764</c:v>
                </c:pt>
                <c:pt idx="4681">
                  <c:v>20.181087825319764</c:v>
                </c:pt>
                <c:pt idx="4682">
                  <c:v>20.05929356309003</c:v>
                </c:pt>
                <c:pt idx="4683">
                  <c:v>20.302872213217597</c:v>
                </c:pt>
                <c:pt idx="4684">
                  <c:v>20.181087825319764</c:v>
                </c:pt>
                <c:pt idx="4685">
                  <c:v>20.181087825319764</c:v>
                </c:pt>
                <c:pt idx="4686">
                  <c:v>20.181087825319764</c:v>
                </c:pt>
                <c:pt idx="4687">
                  <c:v>20.181087825319764</c:v>
                </c:pt>
                <c:pt idx="4688">
                  <c:v>20.05929356309003</c:v>
                </c:pt>
                <c:pt idx="4689">
                  <c:v>20.181087825319764</c:v>
                </c:pt>
                <c:pt idx="4690">
                  <c:v>20.05929356309003</c:v>
                </c:pt>
                <c:pt idx="4691">
                  <c:v>20.181087825319764</c:v>
                </c:pt>
                <c:pt idx="4692">
                  <c:v>20.181087825319764</c:v>
                </c:pt>
                <c:pt idx="4693">
                  <c:v>20.05929356309003</c:v>
                </c:pt>
                <c:pt idx="4694">
                  <c:v>20.05929356309003</c:v>
                </c:pt>
                <c:pt idx="4695">
                  <c:v>20.302872213217597</c:v>
                </c:pt>
                <c:pt idx="4696">
                  <c:v>20.181087825319764</c:v>
                </c:pt>
                <c:pt idx="4697">
                  <c:v>20.181087825319764</c:v>
                </c:pt>
                <c:pt idx="4698">
                  <c:v>19.937489424126387</c:v>
                </c:pt>
                <c:pt idx="4699">
                  <c:v>19.815675406025093</c:v>
                </c:pt>
                <c:pt idx="4700">
                  <c:v>19.69385150638233</c:v>
                </c:pt>
                <c:pt idx="4701">
                  <c:v>19.815675406025093</c:v>
                </c:pt>
                <c:pt idx="4702">
                  <c:v>19.815675406025093</c:v>
                </c:pt>
                <c:pt idx="4703">
                  <c:v>19.815675406025093</c:v>
                </c:pt>
                <c:pt idx="4704">
                  <c:v>19.815675406025093</c:v>
                </c:pt>
                <c:pt idx="4705">
                  <c:v>19.937489424126387</c:v>
                </c:pt>
                <c:pt idx="4706">
                  <c:v>19.937489424126387</c:v>
                </c:pt>
                <c:pt idx="4707">
                  <c:v>19.937489424126387</c:v>
                </c:pt>
                <c:pt idx="4708">
                  <c:v>19.937489424126387</c:v>
                </c:pt>
                <c:pt idx="4709">
                  <c:v>19.937489424126387</c:v>
                </c:pt>
                <c:pt idx="4710">
                  <c:v>19.937489424126387</c:v>
                </c:pt>
                <c:pt idx="4711">
                  <c:v>19.937489424126387</c:v>
                </c:pt>
                <c:pt idx="4712">
                  <c:v>19.815675406025093</c:v>
                </c:pt>
                <c:pt idx="4713">
                  <c:v>19.937489424126387</c:v>
                </c:pt>
                <c:pt idx="4714">
                  <c:v>19.69385150638233</c:v>
                </c:pt>
                <c:pt idx="4715">
                  <c:v>19.815675406025093</c:v>
                </c:pt>
                <c:pt idx="4716">
                  <c:v>19.815675406025093</c:v>
                </c:pt>
                <c:pt idx="4717">
                  <c:v>19.937489424126387</c:v>
                </c:pt>
                <c:pt idx="4718">
                  <c:v>20.05929356309003</c:v>
                </c:pt>
                <c:pt idx="4719">
                  <c:v>19.937489424126387</c:v>
                </c:pt>
                <c:pt idx="4720">
                  <c:v>19.815675406025093</c:v>
                </c:pt>
                <c:pt idx="4721">
                  <c:v>19.815675406025093</c:v>
                </c:pt>
                <c:pt idx="4722">
                  <c:v>19.937489424126387</c:v>
                </c:pt>
                <c:pt idx="4723">
                  <c:v>19.815675406025093</c:v>
                </c:pt>
                <c:pt idx="4724">
                  <c:v>19.815675406025093</c:v>
                </c:pt>
                <c:pt idx="4725">
                  <c:v>19.815675406025093</c:v>
                </c:pt>
                <c:pt idx="4726">
                  <c:v>19.815675406025093</c:v>
                </c:pt>
                <c:pt idx="4727">
                  <c:v>19.815675406025093</c:v>
                </c:pt>
                <c:pt idx="4728">
                  <c:v>19.815675406025093</c:v>
                </c:pt>
                <c:pt idx="4729">
                  <c:v>19.815675406025093</c:v>
                </c:pt>
                <c:pt idx="4730">
                  <c:v>19.937489424126387</c:v>
                </c:pt>
                <c:pt idx="4731">
                  <c:v>19.937489424126387</c:v>
                </c:pt>
                <c:pt idx="4732">
                  <c:v>19.815675406025093</c:v>
                </c:pt>
                <c:pt idx="4733">
                  <c:v>20.05929356309003</c:v>
                </c:pt>
                <c:pt idx="4734">
                  <c:v>19.815675406025093</c:v>
                </c:pt>
                <c:pt idx="4735">
                  <c:v>19.69385150638233</c:v>
                </c:pt>
                <c:pt idx="4736">
                  <c:v>19.69385150638233</c:v>
                </c:pt>
                <c:pt idx="4737">
                  <c:v>19.69385150638233</c:v>
                </c:pt>
                <c:pt idx="4738">
                  <c:v>19.69385150638233</c:v>
                </c:pt>
                <c:pt idx="4739">
                  <c:v>19.69385150638233</c:v>
                </c:pt>
                <c:pt idx="4740">
                  <c:v>19.69385150638233</c:v>
                </c:pt>
                <c:pt idx="4741">
                  <c:v>19.69385150638233</c:v>
                </c:pt>
                <c:pt idx="4742">
                  <c:v>19.69385150638233</c:v>
                </c:pt>
                <c:pt idx="4743">
                  <c:v>19.572017722792907</c:v>
                </c:pt>
                <c:pt idx="4744">
                  <c:v>19.69385150638233</c:v>
                </c:pt>
                <c:pt idx="4745">
                  <c:v>19.69385150638233</c:v>
                </c:pt>
                <c:pt idx="4746">
                  <c:v>19.69385150638233</c:v>
                </c:pt>
                <c:pt idx="4747">
                  <c:v>19.69385150638233</c:v>
                </c:pt>
                <c:pt idx="4748">
                  <c:v>19.815675406025093</c:v>
                </c:pt>
                <c:pt idx="4749">
                  <c:v>19.69385150638233</c:v>
                </c:pt>
                <c:pt idx="4750">
                  <c:v>19.69385150638233</c:v>
                </c:pt>
                <c:pt idx="4751">
                  <c:v>19.69385150638233</c:v>
                </c:pt>
                <c:pt idx="4752">
                  <c:v>19.572017722792907</c:v>
                </c:pt>
                <c:pt idx="4753">
                  <c:v>19.69385150638233</c:v>
                </c:pt>
                <c:pt idx="4754">
                  <c:v>19.572017722792907</c:v>
                </c:pt>
                <c:pt idx="4755">
                  <c:v>19.572017722792907</c:v>
                </c:pt>
                <c:pt idx="4756">
                  <c:v>19.572017722792907</c:v>
                </c:pt>
                <c:pt idx="4757">
                  <c:v>19.572017722792907</c:v>
                </c:pt>
                <c:pt idx="4758">
                  <c:v>19.450174052850617</c:v>
                </c:pt>
                <c:pt idx="4759">
                  <c:v>19.572017722792907</c:v>
                </c:pt>
                <c:pt idx="4760">
                  <c:v>19.450174052850617</c:v>
                </c:pt>
                <c:pt idx="4761">
                  <c:v>19.450174052850617</c:v>
                </c:pt>
                <c:pt idx="4762">
                  <c:v>19.69385150638233</c:v>
                </c:pt>
                <c:pt idx="4763">
                  <c:v>19.69385150638233</c:v>
                </c:pt>
                <c:pt idx="4764">
                  <c:v>19.69385150638233</c:v>
                </c:pt>
                <c:pt idx="4765">
                  <c:v>19.69385150638233</c:v>
                </c:pt>
                <c:pt idx="4766">
                  <c:v>19.69385150638233</c:v>
                </c:pt>
                <c:pt idx="4767">
                  <c:v>19.572017722792907</c:v>
                </c:pt>
                <c:pt idx="4768">
                  <c:v>19.572017722792907</c:v>
                </c:pt>
                <c:pt idx="4769">
                  <c:v>19.69385150638233</c:v>
                </c:pt>
                <c:pt idx="4770">
                  <c:v>19.815675406025093</c:v>
                </c:pt>
                <c:pt idx="4771">
                  <c:v>19.69385150638233</c:v>
                </c:pt>
                <c:pt idx="4772">
                  <c:v>19.69385150638233</c:v>
                </c:pt>
                <c:pt idx="4773">
                  <c:v>19.572017722792907</c:v>
                </c:pt>
                <c:pt idx="4774">
                  <c:v>19.572017722792907</c:v>
                </c:pt>
                <c:pt idx="4775">
                  <c:v>19.69385150638233</c:v>
                </c:pt>
                <c:pt idx="4776">
                  <c:v>19.69385150638233</c:v>
                </c:pt>
                <c:pt idx="4777">
                  <c:v>19.815675406025093</c:v>
                </c:pt>
                <c:pt idx="4778">
                  <c:v>19.69385150638233</c:v>
                </c:pt>
                <c:pt idx="4779">
                  <c:v>19.572017722792907</c:v>
                </c:pt>
                <c:pt idx="4780">
                  <c:v>19.572017722792907</c:v>
                </c:pt>
                <c:pt idx="4781">
                  <c:v>19.572017722792907</c:v>
                </c:pt>
                <c:pt idx="4782">
                  <c:v>19.572017722792907</c:v>
                </c:pt>
                <c:pt idx="4783">
                  <c:v>19.572017722792907</c:v>
                </c:pt>
                <c:pt idx="4784">
                  <c:v>19.815675406025093</c:v>
                </c:pt>
                <c:pt idx="4785">
                  <c:v>19.815675406025093</c:v>
                </c:pt>
                <c:pt idx="4786">
                  <c:v>19.69385150638233</c:v>
                </c:pt>
                <c:pt idx="4787">
                  <c:v>19.572017722792907</c:v>
                </c:pt>
                <c:pt idx="4788">
                  <c:v>19.69385150638233</c:v>
                </c:pt>
                <c:pt idx="4789">
                  <c:v>19.69385150638233</c:v>
                </c:pt>
                <c:pt idx="4790">
                  <c:v>19.572017722792907</c:v>
                </c:pt>
                <c:pt idx="4791">
                  <c:v>19.69385150638233</c:v>
                </c:pt>
                <c:pt idx="4792">
                  <c:v>19.450174052850617</c:v>
                </c:pt>
                <c:pt idx="4793">
                  <c:v>19.572017722792907</c:v>
                </c:pt>
                <c:pt idx="4794">
                  <c:v>19.328320494148329</c:v>
                </c:pt>
                <c:pt idx="4795">
                  <c:v>19.206457044278068</c:v>
                </c:pt>
                <c:pt idx="4796">
                  <c:v>19.450174052850617</c:v>
                </c:pt>
                <c:pt idx="4797">
                  <c:v>19.328320494148329</c:v>
                </c:pt>
                <c:pt idx="4798">
                  <c:v>19.328320494148329</c:v>
                </c:pt>
                <c:pt idx="4799">
                  <c:v>19.450174052850617</c:v>
                </c:pt>
                <c:pt idx="4800">
                  <c:v>19.328320494148329</c:v>
                </c:pt>
                <c:pt idx="4801">
                  <c:v>19.328320494148329</c:v>
                </c:pt>
                <c:pt idx="4802">
                  <c:v>19.328320494148329</c:v>
                </c:pt>
                <c:pt idx="4803">
                  <c:v>19.450174052850617</c:v>
                </c:pt>
                <c:pt idx="4804">
                  <c:v>19.328320494148329</c:v>
                </c:pt>
                <c:pt idx="4805">
                  <c:v>19.450174052850617</c:v>
                </c:pt>
                <c:pt idx="4806">
                  <c:v>19.450174052850617</c:v>
                </c:pt>
                <c:pt idx="4807">
                  <c:v>19.450174052850617</c:v>
                </c:pt>
                <c:pt idx="4808">
                  <c:v>19.572017722792907</c:v>
                </c:pt>
                <c:pt idx="4809">
                  <c:v>19.69385150638233</c:v>
                </c:pt>
                <c:pt idx="4810">
                  <c:v>19.572017722792907</c:v>
                </c:pt>
                <c:pt idx="4811">
                  <c:v>19.69385150638233</c:v>
                </c:pt>
                <c:pt idx="4812">
                  <c:v>19.572017722792907</c:v>
                </c:pt>
                <c:pt idx="4813">
                  <c:v>19.69385150638233</c:v>
                </c:pt>
                <c:pt idx="4814">
                  <c:v>19.815675406025093</c:v>
                </c:pt>
                <c:pt idx="4815">
                  <c:v>19.815675406025093</c:v>
                </c:pt>
                <c:pt idx="4816">
                  <c:v>19.69385150638233</c:v>
                </c:pt>
                <c:pt idx="4817">
                  <c:v>19.815675406025093</c:v>
                </c:pt>
                <c:pt idx="4818">
                  <c:v>19.815675406025093</c:v>
                </c:pt>
                <c:pt idx="4819">
                  <c:v>19.815675406025093</c:v>
                </c:pt>
                <c:pt idx="4820">
                  <c:v>20.181087825319764</c:v>
                </c:pt>
                <c:pt idx="4821">
                  <c:v>19.937489424126387</c:v>
                </c:pt>
                <c:pt idx="4822">
                  <c:v>20.05929356309003</c:v>
                </c:pt>
                <c:pt idx="4823">
                  <c:v>19.937489424126387</c:v>
                </c:pt>
                <c:pt idx="4824">
                  <c:v>20.05929356309003</c:v>
                </c:pt>
                <c:pt idx="4825">
                  <c:v>20.181087825319764</c:v>
                </c:pt>
                <c:pt idx="4826">
                  <c:v>20.05929356309003</c:v>
                </c:pt>
                <c:pt idx="4827">
                  <c:v>20.05929356309003</c:v>
                </c:pt>
                <c:pt idx="4828">
                  <c:v>20.181087825319764</c:v>
                </c:pt>
                <c:pt idx="4829">
                  <c:v>20.181087825319764</c:v>
                </c:pt>
                <c:pt idx="4830">
                  <c:v>20.181087825319764</c:v>
                </c:pt>
                <c:pt idx="4831">
                  <c:v>20.302872213217597</c:v>
                </c:pt>
                <c:pt idx="4832">
                  <c:v>20.42464672918431</c:v>
                </c:pt>
                <c:pt idx="4833">
                  <c:v>20.302872213217597</c:v>
                </c:pt>
                <c:pt idx="4834">
                  <c:v>20.181087825319764</c:v>
                </c:pt>
                <c:pt idx="4835">
                  <c:v>20.302872213217597</c:v>
                </c:pt>
                <c:pt idx="4836">
                  <c:v>20.42464672918431</c:v>
                </c:pt>
                <c:pt idx="4837">
                  <c:v>20.302872213217597</c:v>
                </c:pt>
                <c:pt idx="4838">
                  <c:v>20.181087825319764</c:v>
                </c:pt>
                <c:pt idx="4839">
                  <c:v>20.42464672918431</c:v>
                </c:pt>
                <c:pt idx="4840">
                  <c:v>20.302872213217597</c:v>
                </c:pt>
                <c:pt idx="4841">
                  <c:v>20.42464672918431</c:v>
                </c:pt>
                <c:pt idx="4842">
                  <c:v>20.42464672918431</c:v>
                </c:pt>
                <c:pt idx="4843">
                  <c:v>20.668166154926666</c:v>
                </c:pt>
                <c:pt idx="4844">
                  <c:v>20.668166154926666</c:v>
                </c:pt>
                <c:pt idx="4845">
                  <c:v>20.78991106949934</c:v>
                </c:pt>
                <c:pt idx="4846">
                  <c:v>20.668166154926666</c:v>
                </c:pt>
                <c:pt idx="4847">
                  <c:v>20.668166154926666</c:v>
                </c:pt>
                <c:pt idx="4848">
                  <c:v>20.911646121736787</c:v>
                </c:pt>
                <c:pt idx="4849">
                  <c:v>20.78991106949934</c:v>
                </c:pt>
                <c:pt idx="4850">
                  <c:v>21.033371314035321</c:v>
                </c:pt>
                <c:pt idx="4851">
                  <c:v>20.911646121736787</c:v>
                </c:pt>
                <c:pt idx="4852">
                  <c:v>21.155086648790302</c:v>
                </c:pt>
                <c:pt idx="4853">
                  <c:v>20.911646121736787</c:v>
                </c:pt>
                <c:pt idx="4854">
                  <c:v>21.398487755246393</c:v>
                </c:pt>
                <c:pt idx="4855">
                  <c:v>21.27679212839621</c:v>
                </c:pt>
                <c:pt idx="4856">
                  <c:v>21.520173531733619</c:v>
                </c:pt>
                <c:pt idx="4857">
                  <c:v>21.520173531733619</c:v>
                </c:pt>
                <c:pt idx="4858">
                  <c:v>21.520173531733619</c:v>
                </c:pt>
                <c:pt idx="4859">
                  <c:v>21.641849460249691</c:v>
                </c:pt>
                <c:pt idx="4860">
                  <c:v>21.520173531733619</c:v>
                </c:pt>
                <c:pt idx="4861">
                  <c:v>21.520173531733619</c:v>
                </c:pt>
                <c:pt idx="4862">
                  <c:v>21.641849460249691</c:v>
                </c:pt>
                <c:pt idx="4863">
                  <c:v>21.763515543184155</c:v>
                </c:pt>
                <c:pt idx="4864">
                  <c:v>21.885171782927884</c:v>
                </c:pt>
                <c:pt idx="4865">
                  <c:v>21.885171782927884</c:v>
                </c:pt>
                <c:pt idx="4866">
                  <c:v>21.885171782927884</c:v>
                </c:pt>
                <c:pt idx="4867">
                  <c:v>22.006818181868994</c:v>
                </c:pt>
                <c:pt idx="4868">
                  <c:v>22.006818181868994</c:v>
                </c:pt>
                <c:pt idx="4869">
                  <c:v>22.12845474239499</c:v>
                </c:pt>
                <c:pt idx="4870">
                  <c:v>22.250081466892738</c:v>
                </c:pt>
                <c:pt idx="4871">
                  <c:v>22.12845474239499</c:v>
                </c:pt>
                <c:pt idx="4872">
                  <c:v>22.12845474239499</c:v>
                </c:pt>
                <c:pt idx="4873">
                  <c:v>22.250081466892738</c:v>
                </c:pt>
                <c:pt idx="4874">
                  <c:v>22.250081466892738</c:v>
                </c:pt>
                <c:pt idx="4875">
                  <c:v>22.12845474239499</c:v>
                </c:pt>
                <c:pt idx="4876">
                  <c:v>22.12845474239499</c:v>
                </c:pt>
                <c:pt idx="4877">
                  <c:v>22.006818181868994</c:v>
                </c:pt>
                <c:pt idx="4878">
                  <c:v>22.006818181868994</c:v>
                </c:pt>
                <c:pt idx="4879">
                  <c:v>22.006818181868994</c:v>
                </c:pt>
                <c:pt idx="4880">
                  <c:v>22.006818181868994</c:v>
                </c:pt>
                <c:pt idx="4881">
                  <c:v>21.763515543184155</c:v>
                </c:pt>
                <c:pt idx="4882">
                  <c:v>21.520173531733619</c:v>
                </c:pt>
                <c:pt idx="4883">
                  <c:v>21.641849460249691</c:v>
                </c:pt>
                <c:pt idx="4884">
                  <c:v>21.398487755246393</c:v>
                </c:pt>
                <c:pt idx="4885">
                  <c:v>21.398487755246393</c:v>
                </c:pt>
                <c:pt idx="4886">
                  <c:v>21.520173531733619</c:v>
                </c:pt>
                <c:pt idx="4887">
                  <c:v>21.398487755246393</c:v>
                </c:pt>
                <c:pt idx="4888">
                  <c:v>21.398487755246393</c:v>
                </c:pt>
                <c:pt idx="4889">
                  <c:v>21.398487755246393</c:v>
                </c:pt>
                <c:pt idx="4890">
                  <c:v>21.27679212839621</c:v>
                </c:pt>
                <c:pt idx="4891">
                  <c:v>21.398487755246393</c:v>
                </c:pt>
                <c:pt idx="4892">
                  <c:v>21.398487755246393</c:v>
                </c:pt>
                <c:pt idx="4893">
                  <c:v>21.398487755246393</c:v>
                </c:pt>
                <c:pt idx="4894">
                  <c:v>21.520173531733619</c:v>
                </c:pt>
                <c:pt idx="4895">
                  <c:v>21.520173531733619</c:v>
                </c:pt>
                <c:pt idx="4896">
                  <c:v>21.520173531733619</c:v>
                </c:pt>
                <c:pt idx="4897">
                  <c:v>21.398487755246393</c:v>
                </c:pt>
                <c:pt idx="4898">
                  <c:v>21.398487755246393</c:v>
                </c:pt>
                <c:pt idx="4899">
                  <c:v>21.641849460249691</c:v>
                </c:pt>
                <c:pt idx="4900">
                  <c:v>21.398487755246393</c:v>
                </c:pt>
                <c:pt idx="4901">
                  <c:v>21.398487755246393</c:v>
                </c:pt>
                <c:pt idx="4902">
                  <c:v>21.641849460249691</c:v>
                </c:pt>
                <c:pt idx="4903">
                  <c:v>21.763515543184155</c:v>
                </c:pt>
                <c:pt idx="4904">
                  <c:v>21.641849460249691</c:v>
                </c:pt>
                <c:pt idx="4905">
                  <c:v>21.763515543184155</c:v>
                </c:pt>
                <c:pt idx="4906">
                  <c:v>21.885171782927884</c:v>
                </c:pt>
                <c:pt idx="4907">
                  <c:v>21.885171782927884</c:v>
                </c:pt>
                <c:pt idx="4908">
                  <c:v>21.763515543184155</c:v>
                </c:pt>
                <c:pt idx="4909">
                  <c:v>21.885171782927884</c:v>
                </c:pt>
                <c:pt idx="4910">
                  <c:v>22.12845474239499</c:v>
                </c:pt>
                <c:pt idx="4911">
                  <c:v>22.12845474239499</c:v>
                </c:pt>
                <c:pt idx="4912">
                  <c:v>22.250081466892738</c:v>
                </c:pt>
                <c:pt idx="4913">
                  <c:v>22.250081466892738</c:v>
                </c:pt>
                <c:pt idx="4914">
                  <c:v>22.371698357748091</c:v>
                </c:pt>
                <c:pt idx="4915">
                  <c:v>22.493305417345709</c:v>
                </c:pt>
                <c:pt idx="4916">
                  <c:v>22.493305417345709</c:v>
                </c:pt>
                <c:pt idx="4917">
                  <c:v>22.371698357748091</c:v>
                </c:pt>
                <c:pt idx="4918">
                  <c:v>22.371698357748091</c:v>
                </c:pt>
                <c:pt idx="4919">
                  <c:v>22.736490052302312</c:v>
                </c:pt>
                <c:pt idx="4920">
                  <c:v>22.614902648069595</c:v>
                </c:pt>
                <c:pt idx="4921">
                  <c:v>22.493305417345709</c:v>
                </c:pt>
                <c:pt idx="4922">
                  <c:v>22.614902648069595</c:v>
                </c:pt>
                <c:pt idx="4923">
                  <c:v>22.736490052302312</c:v>
                </c:pt>
                <c:pt idx="4924">
                  <c:v>22.736490052302312</c:v>
                </c:pt>
                <c:pt idx="4925">
                  <c:v>22.736490052302312</c:v>
                </c:pt>
                <c:pt idx="4926">
                  <c:v>23.101193329869375</c:v>
                </c:pt>
                <c:pt idx="4927">
                  <c:v>22.858067632426128</c:v>
                </c:pt>
                <c:pt idx="4928">
                  <c:v>22.979635390821777</c:v>
                </c:pt>
                <c:pt idx="4929">
                  <c:v>22.979635390821777</c:v>
                </c:pt>
                <c:pt idx="4930">
                  <c:v>22.979635390821777</c:v>
                </c:pt>
                <c:pt idx="4931">
                  <c:v>22.979635390821777</c:v>
                </c:pt>
                <c:pt idx="4932">
                  <c:v>22.858067632426128</c:v>
                </c:pt>
                <c:pt idx="4933">
                  <c:v>22.858067632426128</c:v>
                </c:pt>
                <c:pt idx="4934">
                  <c:v>22.858067632426128</c:v>
                </c:pt>
                <c:pt idx="4935">
                  <c:v>22.979635390821777</c:v>
                </c:pt>
                <c:pt idx="4936">
                  <c:v>22.858067632426128</c:v>
                </c:pt>
                <c:pt idx="4937">
                  <c:v>22.736490052302312</c:v>
                </c:pt>
                <c:pt idx="4938">
                  <c:v>22.736490052302312</c:v>
                </c:pt>
                <c:pt idx="4939">
                  <c:v>22.736490052302312</c:v>
                </c:pt>
                <c:pt idx="4940">
                  <c:v>22.614902648069595</c:v>
                </c:pt>
                <c:pt idx="4941">
                  <c:v>22.493305417345709</c:v>
                </c:pt>
                <c:pt idx="4942">
                  <c:v>22.371698357748091</c:v>
                </c:pt>
                <c:pt idx="4943">
                  <c:v>22.250081466892738</c:v>
                </c:pt>
                <c:pt idx="4944">
                  <c:v>22.250081466892738</c:v>
                </c:pt>
                <c:pt idx="4945">
                  <c:v>22.371698357748091</c:v>
                </c:pt>
                <c:pt idx="4946">
                  <c:v>22.250081466892738</c:v>
                </c:pt>
                <c:pt idx="4947">
                  <c:v>22.250081466892738</c:v>
                </c:pt>
                <c:pt idx="4948">
                  <c:v>22.371698357748091</c:v>
                </c:pt>
                <c:pt idx="4949">
                  <c:v>22.250081466892738</c:v>
                </c:pt>
                <c:pt idx="4950">
                  <c:v>22.250081466892738</c:v>
                </c:pt>
                <c:pt idx="4951">
                  <c:v>22.371698357748091</c:v>
                </c:pt>
                <c:pt idx="4952">
                  <c:v>22.250081466892738</c:v>
                </c:pt>
                <c:pt idx="4953">
                  <c:v>22.250081466892738</c:v>
                </c:pt>
                <c:pt idx="4954">
                  <c:v>22.371698357748091</c:v>
                </c:pt>
                <c:pt idx="4955">
                  <c:v>22.493305417345709</c:v>
                </c:pt>
                <c:pt idx="4956">
                  <c:v>22.614902648069595</c:v>
                </c:pt>
                <c:pt idx="4957">
                  <c:v>22.736490052302312</c:v>
                </c:pt>
                <c:pt idx="4958">
                  <c:v>22.736490052302312</c:v>
                </c:pt>
                <c:pt idx="4959">
                  <c:v>22.736490052302312</c:v>
                </c:pt>
                <c:pt idx="4960">
                  <c:v>22.736490052302312</c:v>
                </c:pt>
                <c:pt idx="4961">
                  <c:v>22.858067632426128</c:v>
                </c:pt>
                <c:pt idx="4962">
                  <c:v>22.858067632426128</c:v>
                </c:pt>
                <c:pt idx="4963">
                  <c:v>22.736490052302312</c:v>
                </c:pt>
                <c:pt idx="4964">
                  <c:v>22.858067632426128</c:v>
                </c:pt>
                <c:pt idx="4965">
                  <c:v>22.858067632426128</c:v>
                </c:pt>
                <c:pt idx="4966">
                  <c:v>23.101193329869375</c:v>
                </c:pt>
                <c:pt idx="4967">
                  <c:v>22.979635390821777</c:v>
                </c:pt>
                <c:pt idx="4968">
                  <c:v>22.979635390821777</c:v>
                </c:pt>
                <c:pt idx="4969">
                  <c:v>22.979635390821777</c:v>
                </c:pt>
                <c:pt idx="4970">
                  <c:v>22.979635390821777</c:v>
                </c:pt>
                <c:pt idx="4971">
                  <c:v>23.222741451947677</c:v>
                </c:pt>
                <c:pt idx="4972">
                  <c:v>23.101193329869375</c:v>
                </c:pt>
                <c:pt idx="4973">
                  <c:v>23.101193329869375</c:v>
                </c:pt>
                <c:pt idx="4974">
                  <c:v>23.222741451947677</c:v>
                </c:pt>
                <c:pt idx="4975">
                  <c:v>23.101193329869375</c:v>
                </c:pt>
                <c:pt idx="4976">
                  <c:v>23.222741451947677</c:v>
                </c:pt>
                <c:pt idx="4977">
                  <c:v>22.979635390821777</c:v>
                </c:pt>
                <c:pt idx="4978">
                  <c:v>23.101193329869375</c:v>
                </c:pt>
                <c:pt idx="4979">
                  <c:v>23.101193329869375</c:v>
                </c:pt>
                <c:pt idx="4980">
                  <c:v>22.858067632426128</c:v>
                </c:pt>
                <c:pt idx="4981">
                  <c:v>22.736490052302312</c:v>
                </c:pt>
                <c:pt idx="4982">
                  <c:v>22.493305417345709</c:v>
                </c:pt>
                <c:pt idx="4983">
                  <c:v>22.371698357748091</c:v>
                </c:pt>
                <c:pt idx="4984">
                  <c:v>22.493305417345709</c:v>
                </c:pt>
                <c:pt idx="4985">
                  <c:v>22.250081466892738</c:v>
                </c:pt>
                <c:pt idx="4986">
                  <c:v>22.12845474239499</c:v>
                </c:pt>
                <c:pt idx="4987">
                  <c:v>22.12845474239499</c:v>
                </c:pt>
                <c:pt idx="4988">
                  <c:v>22.371698357748091</c:v>
                </c:pt>
                <c:pt idx="4989">
                  <c:v>22.371698357748091</c:v>
                </c:pt>
                <c:pt idx="4990">
                  <c:v>22.371698357748091</c:v>
                </c:pt>
                <c:pt idx="4991">
                  <c:v>22.371698357748091</c:v>
                </c:pt>
                <c:pt idx="4992">
                  <c:v>22.614902648069595</c:v>
                </c:pt>
                <c:pt idx="4993">
                  <c:v>22.736490052302312</c:v>
                </c:pt>
                <c:pt idx="4994">
                  <c:v>22.736490052302312</c:v>
                </c:pt>
                <c:pt idx="4995">
                  <c:v>22.736490052302312</c:v>
                </c:pt>
                <c:pt idx="4996">
                  <c:v>23.101193329869375</c:v>
                </c:pt>
                <c:pt idx="4997">
                  <c:v>22.979635390821777</c:v>
                </c:pt>
                <c:pt idx="4998">
                  <c:v>22.979635390821777</c:v>
                </c:pt>
                <c:pt idx="4999">
                  <c:v>22.979635390821777</c:v>
                </c:pt>
                <c:pt idx="5000">
                  <c:v>23.101193329869375</c:v>
                </c:pt>
                <c:pt idx="5001">
                  <c:v>23.101193329869375</c:v>
                </c:pt>
                <c:pt idx="5002">
                  <c:v>23.101193329869375</c:v>
                </c:pt>
                <c:pt idx="5003">
                  <c:v>22.979635390821777</c:v>
                </c:pt>
                <c:pt idx="5004">
                  <c:v>22.979635390821777</c:v>
                </c:pt>
                <c:pt idx="5005">
                  <c:v>23.101193329869375</c:v>
                </c:pt>
                <c:pt idx="5006">
                  <c:v>23.101193329869375</c:v>
                </c:pt>
                <c:pt idx="5007">
                  <c:v>22.979635390821777</c:v>
                </c:pt>
                <c:pt idx="5008">
                  <c:v>22.979635390821777</c:v>
                </c:pt>
                <c:pt idx="5009">
                  <c:v>22.979635390821777</c:v>
                </c:pt>
                <c:pt idx="5010">
                  <c:v>23.222741451947677</c:v>
                </c:pt>
                <c:pt idx="5011">
                  <c:v>23.222741451947677</c:v>
                </c:pt>
                <c:pt idx="5012">
                  <c:v>22.979635390821777</c:v>
                </c:pt>
                <c:pt idx="5013">
                  <c:v>22.979635390821777</c:v>
                </c:pt>
                <c:pt idx="5014">
                  <c:v>23.101193329869375</c:v>
                </c:pt>
                <c:pt idx="5015">
                  <c:v>22.979635390821777</c:v>
                </c:pt>
                <c:pt idx="5016">
                  <c:v>22.979635390821777</c:v>
                </c:pt>
                <c:pt idx="5017">
                  <c:v>22.979635390821777</c:v>
                </c:pt>
                <c:pt idx="5018">
                  <c:v>22.979635390821777</c:v>
                </c:pt>
                <c:pt idx="5019">
                  <c:v>22.979635390821777</c:v>
                </c:pt>
                <c:pt idx="5020">
                  <c:v>22.979635390821777</c:v>
                </c:pt>
              </c:numCache>
            </c:numRef>
          </c:val>
        </c:ser>
        <c:dLbls/>
        <c:marker val="1"/>
        <c:axId val="99586048"/>
        <c:axId val="99588352"/>
      </c:lineChart>
      <c:catAx>
        <c:axId val="99586048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/>
                  <a:t>Time</a:t>
                </a:r>
                <a:r>
                  <a:rPr lang="en-US" sz="1400" baseline="0" dirty="0"/>
                  <a:t> (Hrs)</a:t>
                </a:r>
                <a:endParaRPr lang="en-US" sz="1400" dirty="0"/>
              </a:p>
            </c:rich>
          </c:tx>
          <c:layout/>
        </c:title>
        <c:numFmt formatCode="0.000" sourceLinked="0"/>
        <c:tickLblPos val="nextTo"/>
        <c:txPr>
          <a:bodyPr rot="2700000"/>
          <a:lstStyle/>
          <a:p>
            <a:pPr>
              <a:defRPr sz="1400"/>
            </a:pPr>
            <a:endParaRPr lang="en-US"/>
          </a:p>
        </c:txPr>
        <c:crossAx val="99588352"/>
        <c:crosses val="autoZero"/>
        <c:auto val="1"/>
        <c:lblAlgn val="ctr"/>
        <c:lblOffset val="100"/>
        <c:tickLblSkip val="300"/>
        <c:tickMarkSkip val="300"/>
      </c:catAx>
      <c:valAx>
        <c:axId val="995883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/>
                  <a:t>Temperature</a:t>
                </a:r>
                <a:r>
                  <a:rPr lang="en-US" sz="1400" baseline="0" dirty="0"/>
                  <a:t> (C)</a:t>
                </a:r>
                <a:endParaRPr lang="en-US" sz="1400" dirty="0"/>
              </a:p>
            </c:rich>
          </c:tx>
          <c:layout/>
        </c:title>
        <c:numFmt formatCode="0.0" sourceLinked="0"/>
        <c:tickLblPos val="nextTo"/>
        <c:crossAx val="99586048"/>
        <c:crosses val="autoZero"/>
        <c:crossBetween val="between"/>
      </c:valAx>
    </c:plotArea>
    <c:plotVisOnly val="1"/>
    <c:dispBlanksAs val="gap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0.38187</cdr:x>
      <cdr:y>0.21153</cdr:y>
    </cdr:from>
    <cdr:to>
      <cdr:x>0.6433</cdr:x>
      <cdr:y>0.30411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96761" y="628639"/>
          <a:ext cx="1435463" cy="2751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/>
            <a:t>Max Altitude</a:t>
          </a:r>
          <a:r>
            <a:rPr lang="en-US" sz="1000" b="1" baseline="0" dirty="0"/>
            <a:t>: 98,633 ft </a:t>
          </a:r>
          <a:endParaRPr lang="en-US" sz="1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9F8C7422-5E40-401F-9C11-5453502C6FC5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7F3EA9F0-F6E9-4ABA-B79E-76660C1F9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0729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CD28E8B2-7FA3-4419-B192-513995CE3CC6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6"/>
            <a:ext cx="5636260" cy="4205526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CA02024F-4577-4990-B84D-6365A868A6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4408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56B9-CE0A-4DEC-948C-ECB6AFA548D3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AC99-E0A4-44CC-A3D9-F9924FA8A0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495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686E-7E05-4029-9323-17940071E58E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AC99-E0A4-44CC-A3D9-F9924FA8A0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879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8799-B926-4716-A843-5174DEDF9235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AC99-E0A4-44CC-A3D9-F9924FA8A0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321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E8C2-3A04-448C-A77F-83EBF6C001F0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AC99-E0A4-44CC-A3D9-F9924FA8A0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760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2664-D583-47F1-9CCF-7D3E3BC5CC7E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AC99-E0A4-44CC-A3D9-F9924FA8A0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864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D0DD-6FCA-4E9F-9E58-AE600E0E1D35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AC99-E0A4-44CC-A3D9-F9924FA8A0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438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0CA2-2524-43F2-9D1C-B260812200E8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AC99-E0A4-44CC-A3D9-F9924FA8A0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114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9C6-1841-45AE-8729-F7922E9CD46B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AC99-E0A4-44CC-A3D9-F9924FA8A0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634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E022-A336-4143-9E9C-67C40A826DA7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AC99-E0A4-44CC-A3D9-F9924FA8A0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765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DEA4-B335-4A91-BECE-37F1B9E44254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AC99-E0A4-44CC-A3D9-F9924FA8A0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836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7285-C061-42C8-A910-4DAA10A7E7AE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AC99-E0A4-44CC-A3D9-F9924FA8A0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600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25135-5DD0-4E8F-936D-80A2044F1A74}" type="datetime1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EAC99-E0A4-44CC-A3D9-F9924FA8A0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861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 Altitude Balloon Data Logger for Scientific Payloads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Presented by: Dallas Hodge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Spring 2014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2014 Space Grant Symposium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AC99-E0A4-44CC-A3D9-F9924FA8A07F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5575" cy="138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248400"/>
            <a:ext cx="1888491" cy="4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325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Implementation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Compact through-hole part solution for ease of student assembly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Instructions provide desired level of detail behind understanding the principle of operation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Prototype tested over temperature, pressure, and time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752600"/>
            <a:ext cx="4760350" cy="411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AC99-E0A4-44CC-A3D9-F9924FA8A07F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5575" cy="138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248400"/>
            <a:ext cx="1888491" cy="430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Usage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Data loggers initially developed for summer camp</a:t>
            </a:r>
          </a:p>
          <a:p>
            <a:pPr>
              <a:spcBef>
                <a:spcPts val="0"/>
              </a:spcBef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Data loggers are now an education outreach program feature where surrounding schools learn about the device and fly with ANSR</a:t>
            </a:r>
          </a:p>
          <a:p>
            <a:pPr>
              <a:spcBef>
                <a:spcPts val="0"/>
              </a:spcBef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Original design intent of providing practical electronics exposure to high school and middle school students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AC99-E0A4-44CC-A3D9-F9924FA8A07F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5575" cy="1386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248400"/>
            <a:ext cx="1888491" cy="430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Flight Results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AC99-E0A4-44CC-A3D9-F9924FA8A07F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571677194"/>
              </p:ext>
            </p:extLst>
          </p:nvPr>
        </p:nvGraphicFramePr>
        <p:xfrm>
          <a:off x="685800" y="1447800"/>
          <a:ext cx="7848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5575" cy="1386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248400"/>
            <a:ext cx="1888491" cy="430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Flight Results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AC99-E0A4-44CC-A3D9-F9924FA8A07F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913779983"/>
              </p:ext>
            </p:extLst>
          </p:nvPr>
        </p:nvGraphicFramePr>
        <p:xfrm>
          <a:off x="381000" y="1295400"/>
          <a:ext cx="8458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5575" cy="138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248400"/>
            <a:ext cx="1888491" cy="430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Project Outcomes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Embry-Riddle continues to support STEM outreach by offering the use of the data logger</a:t>
            </a:r>
          </a:p>
          <a:p>
            <a:pPr>
              <a:spcBef>
                <a:spcPts val="0"/>
              </a:spcBef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Practical electronics design work including:</a:t>
            </a:r>
          </a:p>
          <a:p>
            <a:pPr marL="857250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System engineering</a:t>
            </a:r>
          </a:p>
          <a:p>
            <a:pPr marL="857250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Product development management</a:t>
            </a:r>
          </a:p>
          <a:p>
            <a:pPr marL="857250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Printed circuit board layout skills</a:t>
            </a:r>
          </a:p>
          <a:p>
            <a:pPr marL="857250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Laboratory testing, troubleshooting, and documentation</a:t>
            </a:r>
          </a:p>
          <a:p>
            <a:pPr marL="514350" indent="-51435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AC99-E0A4-44CC-A3D9-F9924FA8A07F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5575" cy="1386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248400"/>
            <a:ext cx="1888491" cy="430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AC99-E0A4-44CC-A3D9-F9924FA8A07F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5575" cy="1386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248400"/>
            <a:ext cx="1888491" cy="430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Background motivation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Conceptual design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Detail design elements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Implementation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Flight results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Ultimate outcome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5575" cy="1386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248400"/>
            <a:ext cx="1888491" cy="4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Background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Embry-Riddle supports the Arizona Near Space Research (ANSR) organization</a:t>
            </a:r>
          </a:p>
          <a:p>
            <a:pPr>
              <a:spcBef>
                <a:spcPts val="0"/>
              </a:spcBef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Student teams routinely launch</a:t>
            </a:r>
          </a:p>
          <a:p>
            <a:pPr marL="339725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experimental payloads</a:t>
            </a:r>
          </a:p>
          <a:p>
            <a:pPr indent="-3175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into near space</a:t>
            </a:r>
          </a:p>
          <a:p>
            <a:pPr indent="-3175">
              <a:spcBef>
                <a:spcPts val="0"/>
              </a:spcBef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39725" indent="-339725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Typical altitude</a:t>
            </a:r>
          </a:p>
          <a:p>
            <a:pPr marL="339725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100,000 feet above sea</a:t>
            </a:r>
          </a:p>
          <a:p>
            <a:pPr marL="339725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level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00400"/>
            <a:ext cx="3843633" cy="3240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AC99-E0A4-44CC-A3D9-F9924FA8A07F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5575" cy="138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248400"/>
            <a:ext cx="1888491" cy="430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Background Continued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AC99-E0A4-44CC-A3D9-F9924FA8A07F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84300" y="4140716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Moon 6"/>
          <p:cNvSpPr/>
          <p:nvPr/>
        </p:nvSpPr>
        <p:spPr>
          <a:xfrm rot="5400000">
            <a:off x="6781800" y="3759716"/>
            <a:ext cx="304800" cy="7620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stCxn id="5" idx="4"/>
          </p:cNvCxnSpPr>
          <p:nvPr/>
        </p:nvCxnSpPr>
        <p:spPr>
          <a:xfrm>
            <a:off x="1765300" y="4902716"/>
            <a:ext cx="0" cy="914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114800" y="1753116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>
            <a:stCxn id="14" idx="4"/>
          </p:cNvCxnSpPr>
          <p:nvPr/>
        </p:nvCxnSpPr>
        <p:spPr>
          <a:xfrm>
            <a:off x="4495800" y="2515116"/>
            <a:ext cx="0" cy="914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413250" y="2844800"/>
            <a:ext cx="165100" cy="133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146300" y="2311916"/>
            <a:ext cx="1358900" cy="1447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89550" y="2502416"/>
            <a:ext cx="1263650" cy="11811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00464" y="159153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Balloon burst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53200" y="2844800"/>
            <a:ext cx="196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Parachute descent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946900" y="4140716"/>
            <a:ext cx="0" cy="914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419600" y="3321566"/>
            <a:ext cx="165100" cy="133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76400" y="5226566"/>
            <a:ext cx="165100" cy="133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76400" y="5664716"/>
            <a:ext cx="165100" cy="133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64350" y="4597916"/>
            <a:ext cx="165100" cy="133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64350" y="5055116"/>
            <a:ext cx="165100" cy="133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8676" y="2726809"/>
            <a:ext cx="145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Slow ascent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90800" y="522656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Fill balloon and launch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34173" y="499058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Recovery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286000" y="5421446"/>
            <a:ext cx="304800" cy="3231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914400" y="2774007"/>
            <a:ext cx="304800" cy="3231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Oval 39"/>
          <p:cNvSpPr/>
          <p:nvPr/>
        </p:nvSpPr>
        <p:spPr>
          <a:xfrm>
            <a:off x="5003800" y="1753115"/>
            <a:ext cx="304800" cy="3231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248400" y="2896374"/>
            <a:ext cx="304800" cy="3231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2" name="Oval 41"/>
          <p:cNvSpPr/>
          <p:nvPr/>
        </p:nvSpPr>
        <p:spPr>
          <a:xfrm>
            <a:off x="7239000" y="5055116"/>
            <a:ext cx="304800" cy="3231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5575" cy="138606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248400"/>
            <a:ext cx="1888491" cy="4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59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Project Motivation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Need expressed for a simple kit or pre-assembled data logger which accomplishes: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Electrical/computer engineering summer camp 2013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Introduction to applied electronics</a:t>
            </a:r>
          </a:p>
          <a:p>
            <a:pPr>
              <a:spcBef>
                <a:spcPts val="0"/>
              </a:spcBef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Simple sensor instrumentation exposure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Reliably collect and save data to a removable memory element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AC99-E0A4-44CC-A3D9-F9924FA8A07F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5575" cy="138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248400"/>
            <a:ext cx="1888491" cy="430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Conceptual Design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Composed of microcontroller with input signal conditioning and data storage to an SD card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2438400"/>
            <a:ext cx="5638800" cy="3352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AC99-E0A4-44CC-A3D9-F9924FA8A07F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5575" cy="138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248400"/>
            <a:ext cx="1888491" cy="430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Preliminary Design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Atmega328 microcontroller and Arduino development environment selected.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Difference op-amp for analog signal conditioning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Status indicator LED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Press button for ending data saving upon payload recovery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Minimize risk of data loss due to system upset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AC99-E0A4-44CC-A3D9-F9924FA8A07F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5575" cy="138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248400"/>
            <a:ext cx="1888491" cy="430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Project Development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Build a little, test a little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Subsystems were built up on a breadboard and verified:</a:t>
            </a:r>
          </a:p>
          <a:p>
            <a:pPr marL="514350" indent="341313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Microcontroller and micro SD card interface</a:t>
            </a:r>
          </a:p>
          <a:p>
            <a:pPr marL="514350" indent="341313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 supply unit</a:t>
            </a:r>
          </a:p>
          <a:p>
            <a:pPr marL="514350" indent="341313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Op-amp signal conditioning</a:t>
            </a:r>
          </a:p>
          <a:p>
            <a:pPr marL="339725" indent="-338138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Circuit simulation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AC99-E0A4-44CC-A3D9-F9924FA8A07F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5575" cy="138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248400"/>
            <a:ext cx="1888491" cy="430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Difference Amplifier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676400"/>
            <a:ext cx="5105400" cy="293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57200" y="9678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57200" y="6725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AC99-E0A4-44CC-A3D9-F9924FA8A07F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330" y="1828800"/>
            <a:ext cx="252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Signal shifting and scaling from sensor input to op-amp output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165" y="2901704"/>
            <a:ext cx="3394439" cy="133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167" y="4234713"/>
            <a:ext cx="2901296" cy="98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5575" cy="13860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248400"/>
            <a:ext cx="1888491" cy="430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377</Words>
  <Application>Microsoft Office PowerPoint</Application>
  <PresentationFormat>On-screen Show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High Altitude Balloon Data Logger for Scientific Payloads</vt:lpstr>
      <vt:lpstr>Outline</vt:lpstr>
      <vt:lpstr>Background</vt:lpstr>
      <vt:lpstr>Background Continued</vt:lpstr>
      <vt:lpstr>Project Motivation</vt:lpstr>
      <vt:lpstr>Conceptual Design</vt:lpstr>
      <vt:lpstr>Preliminary Design</vt:lpstr>
      <vt:lpstr>Project Development</vt:lpstr>
      <vt:lpstr>Difference Amplifier</vt:lpstr>
      <vt:lpstr>Implementation</vt:lpstr>
      <vt:lpstr>Usage</vt:lpstr>
      <vt:lpstr>Flight Results</vt:lpstr>
      <vt:lpstr>Flight Results</vt:lpstr>
      <vt:lpstr>Project Outcomes</vt:lpstr>
      <vt:lpstr>Questions</vt:lpstr>
    </vt:vector>
  </TitlesOfParts>
  <Company>ERAU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Hodge, Dallas L</dc:creator>
  <cp:lastModifiedBy>Dallas Hodge</cp:lastModifiedBy>
  <cp:revision>29</cp:revision>
  <dcterms:created xsi:type="dcterms:W3CDTF">2014-03-21T22:59:14Z</dcterms:created>
  <dcterms:modified xsi:type="dcterms:W3CDTF">2014-04-02T22:18:40Z</dcterms:modified>
</cp:coreProperties>
</file>